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 Basic Questions +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90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¿</a:t>
            </a:r>
            <a:r>
              <a:rPr lang="en-US" sz="5400" dirty="0" err="1" smtClean="0"/>
              <a:t>Cómo</a:t>
            </a:r>
            <a:r>
              <a:rPr lang="en-US" sz="5400" dirty="0" smtClean="0"/>
              <a:t> </a:t>
            </a:r>
            <a:r>
              <a:rPr lang="en-US" sz="5400" dirty="0" err="1" smtClean="0"/>
              <a:t>estás</a:t>
            </a:r>
            <a:r>
              <a:rPr lang="en-US" sz="5400" dirty="0" smtClean="0"/>
              <a:t>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Estoy</a:t>
            </a:r>
            <a:r>
              <a:rPr lang="en-US" sz="4800" dirty="0" smtClean="0"/>
              <a:t> </a:t>
            </a:r>
            <a:r>
              <a:rPr lang="en-US" sz="4800" dirty="0" err="1" smtClean="0"/>
              <a:t>bien</a:t>
            </a:r>
            <a:r>
              <a:rPr lang="en-US" sz="4800" dirty="0" smtClean="0"/>
              <a:t>.</a:t>
            </a:r>
          </a:p>
          <a:p>
            <a:r>
              <a:rPr lang="en-US" sz="4800" dirty="0" err="1" smtClean="0"/>
              <a:t>Estoy</a:t>
            </a:r>
            <a:r>
              <a:rPr lang="en-US" sz="4800" dirty="0" smtClean="0"/>
              <a:t> mal/mala.</a:t>
            </a:r>
          </a:p>
          <a:p>
            <a:r>
              <a:rPr lang="en-US" sz="4800" dirty="0" err="1" smtClean="0"/>
              <a:t>Más</a:t>
            </a:r>
            <a:r>
              <a:rPr lang="en-US" sz="4800" dirty="0" smtClean="0"/>
              <a:t> o </a:t>
            </a:r>
            <a:r>
              <a:rPr lang="en-US" sz="4800" dirty="0" err="1" smtClean="0"/>
              <a:t>menos</a:t>
            </a:r>
            <a:r>
              <a:rPr lang="en-US" sz="4800" dirty="0" smtClean="0"/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8913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¿</a:t>
            </a:r>
            <a:r>
              <a:rPr lang="en-US" sz="5400" dirty="0" err="1" smtClean="0"/>
              <a:t>Cómo</a:t>
            </a:r>
            <a:r>
              <a:rPr lang="en-US" sz="5400" dirty="0" smtClean="0"/>
              <a:t> </a:t>
            </a:r>
            <a:r>
              <a:rPr lang="en-US" sz="5400" dirty="0" err="1" smtClean="0"/>
              <a:t>te</a:t>
            </a:r>
            <a:r>
              <a:rPr lang="en-US" sz="5400" dirty="0" smtClean="0"/>
              <a:t> llamas?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Me </a:t>
            </a:r>
            <a:r>
              <a:rPr lang="en-US" sz="4800" dirty="0" err="1" smtClean="0"/>
              <a:t>llamo</a:t>
            </a:r>
            <a:r>
              <a:rPr lang="en-US" sz="4800" dirty="0" smtClean="0"/>
              <a:t> Henry.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1557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¿de </a:t>
            </a:r>
            <a:r>
              <a:rPr lang="en-US" sz="5400" dirty="0" err="1" smtClean="0"/>
              <a:t>dónde</a:t>
            </a:r>
            <a:r>
              <a:rPr lang="en-US" sz="5400" dirty="0" smtClean="0"/>
              <a:t> </a:t>
            </a:r>
            <a:r>
              <a:rPr lang="en-US" sz="5400" dirty="0" err="1" smtClean="0"/>
              <a:t>eres</a:t>
            </a:r>
            <a:r>
              <a:rPr lang="en-US" sz="5400" dirty="0" smtClean="0"/>
              <a:t>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Soy de Powder Springs. (where you were born)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9487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¿</a:t>
            </a:r>
            <a:r>
              <a:rPr lang="en-US" sz="5400" dirty="0" err="1" smtClean="0"/>
              <a:t>cuántos</a:t>
            </a:r>
            <a:r>
              <a:rPr lang="en-US" sz="5400" dirty="0" smtClean="0"/>
              <a:t> </a:t>
            </a:r>
            <a:r>
              <a:rPr lang="en-US" sz="5400" dirty="0" err="1" smtClean="0"/>
              <a:t>años</a:t>
            </a:r>
            <a:r>
              <a:rPr lang="en-US" sz="5400" dirty="0" smtClean="0"/>
              <a:t> </a:t>
            </a:r>
            <a:r>
              <a:rPr lang="en-US" sz="5400" dirty="0" err="1" smtClean="0"/>
              <a:t>tienes</a:t>
            </a:r>
            <a:r>
              <a:rPr lang="en-US" sz="5400" dirty="0" smtClean="0"/>
              <a:t>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Tengo</a:t>
            </a:r>
            <a:r>
              <a:rPr lang="en-US" sz="4800" dirty="0" smtClean="0"/>
              <a:t> 15 </a:t>
            </a:r>
            <a:r>
              <a:rPr lang="en-US" sz="4800" dirty="0" err="1" smtClean="0"/>
              <a:t>años</a:t>
            </a:r>
            <a:r>
              <a:rPr lang="en-US" sz="4800" dirty="0" smtClean="0"/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8368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¿</a:t>
            </a:r>
            <a:r>
              <a:rPr lang="en-US" sz="5400" dirty="0" err="1" smtClean="0"/>
              <a:t>qué</a:t>
            </a:r>
            <a:r>
              <a:rPr lang="en-US" sz="5400" dirty="0" smtClean="0"/>
              <a:t> </a:t>
            </a:r>
            <a:r>
              <a:rPr lang="en-US" sz="5400" dirty="0" err="1" smtClean="0"/>
              <a:t>te</a:t>
            </a:r>
            <a:r>
              <a:rPr lang="en-US" sz="5400" dirty="0" smtClean="0"/>
              <a:t> </a:t>
            </a:r>
            <a:r>
              <a:rPr lang="en-US" sz="5400" dirty="0" err="1" smtClean="0"/>
              <a:t>gusta</a:t>
            </a:r>
            <a:r>
              <a:rPr lang="en-US" sz="5400" dirty="0" smtClean="0"/>
              <a:t> </a:t>
            </a:r>
            <a:r>
              <a:rPr lang="en-US" sz="5400" dirty="0" err="1" smtClean="0"/>
              <a:t>hacer</a:t>
            </a:r>
            <a:r>
              <a:rPr lang="en-US" sz="5400" dirty="0" smtClean="0"/>
              <a:t>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Me </a:t>
            </a:r>
            <a:r>
              <a:rPr lang="en-US" sz="4800" dirty="0" err="1" smtClean="0"/>
              <a:t>gusta</a:t>
            </a:r>
            <a:r>
              <a:rPr lang="en-US" sz="4800" dirty="0" smtClean="0"/>
              <a:t> </a:t>
            </a:r>
            <a:r>
              <a:rPr lang="en-US" sz="4800" dirty="0" err="1" smtClean="0"/>
              <a:t>nadar</a:t>
            </a:r>
            <a:r>
              <a:rPr lang="en-US" sz="4800" dirty="0" smtClean="0"/>
              <a:t> y leer y </a:t>
            </a:r>
            <a:r>
              <a:rPr lang="en-US" sz="4800" dirty="0" err="1" smtClean="0"/>
              <a:t>mirar</a:t>
            </a:r>
            <a:r>
              <a:rPr lang="en-US" sz="4800" dirty="0" smtClean="0"/>
              <a:t> la tele.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4621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¿</a:t>
            </a:r>
            <a:r>
              <a:rPr lang="en-US" sz="5400" dirty="0" err="1" smtClean="0"/>
              <a:t>Cómo</a:t>
            </a:r>
            <a:r>
              <a:rPr lang="en-US" sz="5400" dirty="0" smtClean="0"/>
              <a:t> </a:t>
            </a:r>
            <a:r>
              <a:rPr lang="en-US" sz="5400" dirty="0" err="1" smtClean="0"/>
              <a:t>eres</a:t>
            </a:r>
            <a:r>
              <a:rPr lang="en-US" sz="5400" dirty="0" smtClean="0"/>
              <a:t>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Soy </a:t>
            </a:r>
            <a:r>
              <a:rPr lang="en-US" sz="4800" dirty="0" err="1" smtClean="0"/>
              <a:t>inteligente</a:t>
            </a:r>
            <a:r>
              <a:rPr lang="en-US" sz="4800" dirty="0" smtClean="0"/>
              <a:t> y </a:t>
            </a:r>
            <a:r>
              <a:rPr lang="en-US" sz="4800" dirty="0" err="1" smtClean="0"/>
              <a:t>bajo</a:t>
            </a:r>
            <a:r>
              <a:rPr lang="en-US" sz="4800" dirty="0" smtClean="0"/>
              <a:t> y </a:t>
            </a:r>
            <a:r>
              <a:rPr lang="en-US" sz="4800" dirty="0" err="1" smtClean="0"/>
              <a:t>simpático</a:t>
            </a:r>
            <a:r>
              <a:rPr lang="en-US" sz="4800" dirty="0" smtClean="0"/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9344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206</TotalTime>
  <Words>79</Words>
  <Application>Microsoft Office PowerPoint</Application>
  <PresentationFormat>Widescreen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Gallery</vt:lpstr>
      <vt:lpstr>4 Basic Questions +</vt:lpstr>
      <vt:lpstr>¿Cómo estás?</vt:lpstr>
      <vt:lpstr>¿Cómo te llamas?</vt:lpstr>
      <vt:lpstr>¿de dónde eres?</vt:lpstr>
      <vt:lpstr>¿cuántos años tienes?</vt:lpstr>
      <vt:lpstr>¿qué te gusta hacer?</vt:lpstr>
      <vt:lpstr>¿Cómo eres?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Basic Questions +</dc:title>
  <dc:creator>Andrea Radford</dc:creator>
  <cp:lastModifiedBy>Andrea Radford</cp:lastModifiedBy>
  <cp:revision>2</cp:revision>
  <dcterms:created xsi:type="dcterms:W3CDTF">2019-01-14T17:05:10Z</dcterms:created>
  <dcterms:modified xsi:type="dcterms:W3CDTF">2019-01-14T20:31:29Z</dcterms:modified>
</cp:coreProperties>
</file>