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3.xml" ContentType="application/inkml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ink/ink4.xml" ContentType="application/inkml+xml"/>
  <Override PartName="/ppt/ink/ink5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2" r:id="rId5"/>
  </p:sldMasterIdLst>
  <p:notesMasterIdLst>
    <p:notesMasterId r:id="rId13"/>
  </p:notesMasterIdLst>
  <p:sldIdLst>
    <p:sldId id="256" r:id="rId6"/>
    <p:sldId id="261" r:id="rId7"/>
    <p:sldId id="257" r:id="rId8"/>
    <p:sldId id="258" r:id="rId9"/>
    <p:sldId id="272" r:id="rId10"/>
    <p:sldId id="259" r:id="rId11"/>
    <p:sldId id="260" r:id="rId1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9ECCCD-DA60-4929-AB79-575FAA80C121}" v="71" dt="2022-03-11T20:00:22.7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Radford" userId="740ccfd9-188d-422b-909c-cfd9aa9c54f1" providerId="ADAL" clId="{209ECCCD-DA60-4929-AB79-575FAA80C121}"/>
    <pc:docChg chg="undo custSel delSld modSld modNotesMaster">
      <pc:chgData name="Andrea Radford" userId="740ccfd9-188d-422b-909c-cfd9aa9c54f1" providerId="ADAL" clId="{209ECCCD-DA60-4929-AB79-575FAA80C121}" dt="2022-03-11T20:00:22.756" v="142"/>
      <pc:docMkLst>
        <pc:docMk/>
      </pc:docMkLst>
      <pc:sldChg chg="addSp modSp mod modTransition setBg">
        <pc:chgData name="Andrea Radford" userId="740ccfd9-188d-422b-909c-cfd9aa9c54f1" providerId="ADAL" clId="{209ECCCD-DA60-4929-AB79-575FAA80C121}" dt="2022-03-11T20:00:22.756" v="142"/>
        <pc:sldMkLst>
          <pc:docMk/>
          <pc:sldMk cId="4224956176" sldId="256"/>
        </pc:sldMkLst>
        <pc:spChg chg="mod">
          <ac:chgData name="Andrea Radford" userId="740ccfd9-188d-422b-909c-cfd9aa9c54f1" providerId="ADAL" clId="{209ECCCD-DA60-4929-AB79-575FAA80C121}" dt="2022-03-11T12:42:14.430" v="54" actId="26606"/>
          <ac:spMkLst>
            <pc:docMk/>
            <pc:sldMk cId="4224956176" sldId="256"/>
            <ac:spMk id="2" creationId="{00000000-0000-0000-0000-000000000000}"/>
          </ac:spMkLst>
        </pc:spChg>
        <pc:spChg chg="mod">
          <ac:chgData name="Andrea Radford" userId="740ccfd9-188d-422b-909c-cfd9aa9c54f1" providerId="ADAL" clId="{209ECCCD-DA60-4929-AB79-575FAA80C121}" dt="2022-03-11T12:42:14.430" v="54" actId="26606"/>
          <ac:spMkLst>
            <pc:docMk/>
            <pc:sldMk cId="4224956176" sldId="256"/>
            <ac:spMk id="3" creationId="{00000000-0000-0000-0000-000000000000}"/>
          </ac:spMkLst>
        </pc:spChg>
        <pc:spChg chg="add">
          <ac:chgData name="Andrea Radford" userId="740ccfd9-188d-422b-909c-cfd9aa9c54f1" providerId="ADAL" clId="{209ECCCD-DA60-4929-AB79-575FAA80C121}" dt="2022-03-11T12:42:14.430" v="54" actId="26606"/>
          <ac:spMkLst>
            <pc:docMk/>
            <pc:sldMk cId="4224956176" sldId="256"/>
            <ac:spMk id="9" creationId="{EF666E30-6F0A-449A-BEC2-DF59127354DF}"/>
          </ac:spMkLst>
        </pc:spChg>
        <pc:spChg chg="add">
          <ac:chgData name="Andrea Radford" userId="740ccfd9-188d-422b-909c-cfd9aa9c54f1" providerId="ADAL" clId="{209ECCCD-DA60-4929-AB79-575FAA80C121}" dt="2022-03-11T12:42:14.430" v="54" actId="26606"/>
          <ac:spMkLst>
            <pc:docMk/>
            <pc:sldMk cId="4224956176" sldId="256"/>
            <ac:spMk id="11" creationId="{CE3C5560-7A9C-489F-9148-18C5E1D0F0B2}"/>
          </ac:spMkLst>
        </pc:spChg>
        <pc:spChg chg="add">
          <ac:chgData name="Andrea Radford" userId="740ccfd9-188d-422b-909c-cfd9aa9c54f1" providerId="ADAL" clId="{209ECCCD-DA60-4929-AB79-575FAA80C121}" dt="2022-03-11T12:42:14.430" v="54" actId="26606"/>
          <ac:spMkLst>
            <pc:docMk/>
            <pc:sldMk cId="4224956176" sldId="256"/>
            <ac:spMk id="13" creationId="{C5CB530E-515E-412C-9DF1-5F8FFBD6F383}"/>
          </ac:spMkLst>
        </pc:spChg>
        <pc:spChg chg="add">
          <ac:chgData name="Andrea Radford" userId="740ccfd9-188d-422b-909c-cfd9aa9c54f1" providerId="ADAL" clId="{209ECCCD-DA60-4929-AB79-575FAA80C121}" dt="2022-03-11T12:42:14.430" v="54" actId="26606"/>
          <ac:spMkLst>
            <pc:docMk/>
            <pc:sldMk cId="4224956176" sldId="256"/>
            <ac:spMk id="15" creationId="{712D4376-A578-4FF1-94FC-245E7A6A489F}"/>
          </ac:spMkLst>
        </pc:spChg>
        <pc:spChg chg="add">
          <ac:chgData name="Andrea Radford" userId="740ccfd9-188d-422b-909c-cfd9aa9c54f1" providerId="ADAL" clId="{209ECCCD-DA60-4929-AB79-575FAA80C121}" dt="2022-03-11T12:42:14.430" v="54" actId="26606"/>
          <ac:spMkLst>
            <pc:docMk/>
            <pc:sldMk cId="4224956176" sldId="256"/>
            <ac:spMk id="17" creationId="{AEA7509D-F04F-40CB-A0B3-EEF16499CC9F}"/>
          </ac:spMkLst>
        </pc:spChg>
        <pc:picChg chg="add">
          <ac:chgData name="Andrea Radford" userId="740ccfd9-188d-422b-909c-cfd9aa9c54f1" providerId="ADAL" clId="{209ECCCD-DA60-4929-AB79-575FAA80C121}" dt="2022-03-11T12:42:14.430" v="54" actId="26606"/>
          <ac:picMkLst>
            <pc:docMk/>
            <pc:sldMk cId="4224956176" sldId="256"/>
            <ac:picMk id="5" creationId="{6732CEC9-162E-E4C8-41F0-E73878A323FF}"/>
          </ac:picMkLst>
        </pc:picChg>
        <pc:inkChg chg="add">
          <ac:chgData name="Andrea Radford" userId="740ccfd9-188d-422b-909c-cfd9aa9c54f1" providerId="ADAL" clId="{209ECCCD-DA60-4929-AB79-575FAA80C121}" dt="2022-03-11T20:00:22.756" v="142"/>
          <ac:inkMkLst>
            <pc:docMk/>
            <pc:sldMk cId="4224956176" sldId="256"/>
            <ac:inkMk id="4" creationId="{3A087207-AEC4-40EC-BA82-5B8610284B9C}"/>
          </ac:inkMkLst>
        </pc:inkChg>
        <pc:cxnChg chg="add">
          <ac:chgData name="Andrea Radford" userId="740ccfd9-188d-422b-909c-cfd9aa9c54f1" providerId="ADAL" clId="{209ECCCD-DA60-4929-AB79-575FAA80C121}" dt="2022-03-11T12:42:14.430" v="54" actId="26606"/>
          <ac:cxnSpMkLst>
            <pc:docMk/>
            <pc:sldMk cId="4224956176" sldId="256"/>
            <ac:cxnSpMk id="19" creationId="{56020367-4FD5-4596-8E10-C5F095CD8DBF}"/>
          </ac:cxnSpMkLst>
        </pc:cxnChg>
      </pc:sldChg>
      <pc:sldChg chg="addSp modSp mod modTransition setBg">
        <pc:chgData name="Andrea Radford" userId="740ccfd9-188d-422b-909c-cfd9aa9c54f1" providerId="ADAL" clId="{209ECCCD-DA60-4929-AB79-575FAA80C121}" dt="2022-03-11T20:00:22.756" v="142"/>
        <pc:sldMkLst>
          <pc:docMk/>
          <pc:sldMk cId="2858236590" sldId="257"/>
        </pc:sldMkLst>
        <pc:spChg chg="mod">
          <ac:chgData name="Andrea Radford" userId="740ccfd9-188d-422b-909c-cfd9aa9c54f1" providerId="ADAL" clId="{209ECCCD-DA60-4929-AB79-575FAA80C121}" dt="2022-03-11T12:43:34.366" v="60" actId="26606"/>
          <ac:spMkLst>
            <pc:docMk/>
            <pc:sldMk cId="2858236590" sldId="257"/>
            <ac:spMk id="2" creationId="{00000000-0000-0000-0000-000000000000}"/>
          </ac:spMkLst>
        </pc:spChg>
        <pc:spChg chg="mod">
          <ac:chgData name="Andrea Radford" userId="740ccfd9-188d-422b-909c-cfd9aa9c54f1" providerId="ADAL" clId="{209ECCCD-DA60-4929-AB79-575FAA80C121}" dt="2022-03-11T12:43:53.787" v="63" actId="27636"/>
          <ac:spMkLst>
            <pc:docMk/>
            <pc:sldMk cId="2858236590" sldId="257"/>
            <ac:spMk id="3" creationId="{00000000-0000-0000-0000-000000000000}"/>
          </ac:spMkLst>
        </pc:spChg>
        <pc:spChg chg="add">
          <ac:chgData name="Andrea Radford" userId="740ccfd9-188d-422b-909c-cfd9aa9c54f1" providerId="ADAL" clId="{209ECCCD-DA60-4929-AB79-575FAA80C121}" dt="2022-03-11T12:43:34.366" v="60" actId="26606"/>
          <ac:spMkLst>
            <pc:docMk/>
            <pc:sldMk cId="2858236590" sldId="257"/>
            <ac:spMk id="8" creationId="{081EA652-8C6A-4E69-BEB9-170809474553}"/>
          </ac:spMkLst>
        </pc:spChg>
        <pc:spChg chg="add">
          <ac:chgData name="Andrea Radford" userId="740ccfd9-188d-422b-909c-cfd9aa9c54f1" providerId="ADAL" clId="{209ECCCD-DA60-4929-AB79-575FAA80C121}" dt="2022-03-11T12:43:34.366" v="60" actId="26606"/>
          <ac:spMkLst>
            <pc:docMk/>
            <pc:sldMk cId="2858236590" sldId="257"/>
            <ac:spMk id="10" creationId="{5298780A-33B9-4EA2-8F67-DE68AD62841B}"/>
          </ac:spMkLst>
        </pc:spChg>
        <pc:spChg chg="add">
          <ac:chgData name="Andrea Radford" userId="740ccfd9-188d-422b-909c-cfd9aa9c54f1" providerId="ADAL" clId="{209ECCCD-DA60-4929-AB79-575FAA80C121}" dt="2022-03-11T12:43:34.366" v="60" actId="26606"/>
          <ac:spMkLst>
            <pc:docMk/>
            <pc:sldMk cId="2858236590" sldId="257"/>
            <ac:spMk id="12" creationId="{7F488E8B-4E1E-4402-8935-D4E6C02615C7}"/>
          </ac:spMkLst>
        </pc:spChg>
        <pc:inkChg chg="add">
          <ac:chgData name="Andrea Radford" userId="740ccfd9-188d-422b-909c-cfd9aa9c54f1" providerId="ADAL" clId="{209ECCCD-DA60-4929-AB79-575FAA80C121}" dt="2022-03-11T20:00:22.756" v="142"/>
          <ac:inkMkLst>
            <pc:docMk/>
            <pc:sldMk cId="2858236590" sldId="257"/>
            <ac:inkMk id="4" creationId="{DA52B178-AF97-42FF-AF10-CB1ED5595AF8}"/>
          </ac:inkMkLst>
        </pc:inkChg>
      </pc:sldChg>
      <pc:sldChg chg="addSp delSp mod modTransition">
        <pc:chgData name="Andrea Radford" userId="740ccfd9-188d-422b-909c-cfd9aa9c54f1" providerId="ADAL" clId="{209ECCCD-DA60-4929-AB79-575FAA80C121}" dt="2022-03-11T20:00:22.756" v="142"/>
        <pc:sldMkLst>
          <pc:docMk/>
          <pc:sldMk cId="781136788" sldId="258"/>
        </pc:sldMkLst>
        <pc:spChg chg="del">
          <ac:chgData name="Andrea Radford" userId="740ccfd9-188d-422b-909c-cfd9aa9c54f1" providerId="ADAL" clId="{209ECCCD-DA60-4929-AB79-575FAA80C121}" dt="2022-03-11T12:44:16.921" v="64" actId="26606"/>
          <ac:spMkLst>
            <pc:docMk/>
            <pc:sldMk cId="781136788" sldId="258"/>
            <ac:spMk id="3" creationId="{00000000-0000-0000-0000-000000000000}"/>
          </ac:spMkLst>
        </pc:spChg>
        <pc:graphicFrameChg chg="add">
          <ac:chgData name="Andrea Radford" userId="740ccfd9-188d-422b-909c-cfd9aa9c54f1" providerId="ADAL" clId="{209ECCCD-DA60-4929-AB79-575FAA80C121}" dt="2022-03-11T12:44:16.921" v="64" actId="26606"/>
          <ac:graphicFrameMkLst>
            <pc:docMk/>
            <pc:sldMk cId="781136788" sldId="258"/>
            <ac:graphicFrameMk id="5" creationId="{D545BF17-AEB1-D4E6-324C-9F1632A55F8E}"/>
          </ac:graphicFrameMkLst>
        </pc:graphicFrameChg>
        <pc:inkChg chg="add">
          <ac:chgData name="Andrea Radford" userId="740ccfd9-188d-422b-909c-cfd9aa9c54f1" providerId="ADAL" clId="{209ECCCD-DA60-4929-AB79-575FAA80C121}" dt="2022-03-11T20:00:22.756" v="142"/>
          <ac:inkMkLst>
            <pc:docMk/>
            <pc:sldMk cId="781136788" sldId="258"/>
            <ac:inkMk id="2" creationId="{7C43B5E5-12D8-4DDC-90CE-7BD61019F1F8}"/>
          </ac:inkMkLst>
        </pc:inkChg>
      </pc:sldChg>
      <pc:sldChg chg="addSp modSp mod">
        <pc:chgData name="Andrea Radford" userId="740ccfd9-188d-422b-909c-cfd9aa9c54f1" providerId="ADAL" clId="{209ECCCD-DA60-4929-AB79-575FAA80C121}" dt="2022-03-11T20:00:22.756" v="142"/>
        <pc:sldMkLst>
          <pc:docMk/>
          <pc:sldMk cId="679102430" sldId="259"/>
        </pc:sldMkLst>
        <pc:spChg chg="mod">
          <ac:chgData name="Andrea Radford" userId="740ccfd9-188d-422b-909c-cfd9aa9c54f1" providerId="ADAL" clId="{209ECCCD-DA60-4929-AB79-575FAA80C121}" dt="2022-03-11T16:44:20.121" v="141" actId="20577"/>
          <ac:spMkLst>
            <pc:docMk/>
            <pc:sldMk cId="679102430" sldId="259"/>
            <ac:spMk id="3" creationId="{00000000-0000-0000-0000-000000000000}"/>
          </ac:spMkLst>
        </pc:spChg>
        <pc:inkChg chg="add">
          <ac:chgData name="Andrea Radford" userId="740ccfd9-188d-422b-909c-cfd9aa9c54f1" providerId="ADAL" clId="{209ECCCD-DA60-4929-AB79-575FAA80C121}" dt="2022-03-11T20:00:22.756" v="142"/>
          <ac:inkMkLst>
            <pc:docMk/>
            <pc:sldMk cId="679102430" sldId="259"/>
            <ac:inkMk id="2" creationId="{9B8CA4C0-C46A-4D6C-B92F-3AB3DAFFED34}"/>
          </ac:inkMkLst>
        </pc:inkChg>
      </pc:sldChg>
      <pc:sldChg chg="addSp modSp mod setBg">
        <pc:chgData name="Andrea Radford" userId="740ccfd9-188d-422b-909c-cfd9aa9c54f1" providerId="ADAL" clId="{209ECCCD-DA60-4929-AB79-575FAA80C121}" dt="2022-03-11T20:00:22.756" v="142"/>
        <pc:sldMkLst>
          <pc:docMk/>
          <pc:sldMk cId="3737563148" sldId="260"/>
        </pc:sldMkLst>
        <pc:spChg chg="mod">
          <ac:chgData name="Andrea Radford" userId="740ccfd9-188d-422b-909c-cfd9aa9c54f1" providerId="ADAL" clId="{209ECCCD-DA60-4929-AB79-575FAA80C121}" dt="2022-03-11T12:45:14.885" v="71" actId="1076"/>
          <ac:spMkLst>
            <pc:docMk/>
            <pc:sldMk cId="3737563148" sldId="260"/>
            <ac:spMk id="2" creationId="{00000000-0000-0000-0000-000000000000}"/>
          </ac:spMkLst>
        </pc:spChg>
        <pc:spChg chg="mod">
          <ac:chgData name="Andrea Radford" userId="740ccfd9-188d-422b-909c-cfd9aa9c54f1" providerId="ADAL" clId="{209ECCCD-DA60-4929-AB79-575FAA80C121}" dt="2022-03-11T12:45:32.398" v="74" actId="14100"/>
          <ac:spMkLst>
            <pc:docMk/>
            <pc:sldMk cId="3737563148" sldId="260"/>
            <ac:spMk id="3" creationId="{00000000-0000-0000-0000-000000000000}"/>
          </ac:spMkLst>
        </pc:spChg>
        <pc:spChg chg="add">
          <ac:chgData name="Andrea Radford" userId="740ccfd9-188d-422b-909c-cfd9aa9c54f1" providerId="ADAL" clId="{209ECCCD-DA60-4929-AB79-575FAA80C121}" dt="2022-03-11T12:45:07.478" v="70" actId="26606"/>
          <ac:spMkLst>
            <pc:docMk/>
            <pc:sldMk cId="3737563148" sldId="260"/>
            <ac:spMk id="8" creationId="{081EA652-8C6A-4E69-BEB9-170809474553}"/>
          </ac:spMkLst>
        </pc:spChg>
        <pc:spChg chg="add">
          <ac:chgData name="Andrea Radford" userId="740ccfd9-188d-422b-909c-cfd9aa9c54f1" providerId="ADAL" clId="{209ECCCD-DA60-4929-AB79-575FAA80C121}" dt="2022-03-11T12:45:07.478" v="70" actId="26606"/>
          <ac:spMkLst>
            <pc:docMk/>
            <pc:sldMk cId="3737563148" sldId="260"/>
            <ac:spMk id="10" creationId="{5298780A-33B9-4EA2-8F67-DE68AD62841B}"/>
          </ac:spMkLst>
        </pc:spChg>
        <pc:spChg chg="add">
          <ac:chgData name="Andrea Radford" userId="740ccfd9-188d-422b-909c-cfd9aa9c54f1" providerId="ADAL" clId="{209ECCCD-DA60-4929-AB79-575FAA80C121}" dt="2022-03-11T12:45:07.478" v="70" actId="26606"/>
          <ac:spMkLst>
            <pc:docMk/>
            <pc:sldMk cId="3737563148" sldId="260"/>
            <ac:spMk id="12" creationId="{7F488E8B-4E1E-4402-8935-D4E6C02615C7}"/>
          </ac:spMkLst>
        </pc:spChg>
        <pc:inkChg chg="add">
          <ac:chgData name="Andrea Radford" userId="740ccfd9-188d-422b-909c-cfd9aa9c54f1" providerId="ADAL" clId="{209ECCCD-DA60-4929-AB79-575FAA80C121}" dt="2022-03-11T20:00:22.756" v="142"/>
          <ac:inkMkLst>
            <pc:docMk/>
            <pc:sldMk cId="3737563148" sldId="260"/>
            <ac:inkMk id="4" creationId="{53CB6616-5AD8-4AA2-B672-A124B77363D3}"/>
          </ac:inkMkLst>
        </pc:inkChg>
      </pc:sldChg>
      <pc:sldChg chg="addSp modSp mod modTransition setBg">
        <pc:chgData name="Andrea Radford" userId="740ccfd9-188d-422b-909c-cfd9aa9c54f1" providerId="ADAL" clId="{209ECCCD-DA60-4929-AB79-575FAA80C121}" dt="2022-03-11T12:51:37.143" v="77"/>
        <pc:sldMkLst>
          <pc:docMk/>
          <pc:sldMk cId="2365469640" sldId="261"/>
        </pc:sldMkLst>
        <pc:spChg chg="mod">
          <ac:chgData name="Andrea Radford" userId="740ccfd9-188d-422b-909c-cfd9aa9c54f1" providerId="ADAL" clId="{209ECCCD-DA60-4929-AB79-575FAA80C121}" dt="2022-03-11T12:43:06.096" v="59" actId="255"/>
          <ac:spMkLst>
            <pc:docMk/>
            <pc:sldMk cId="2365469640" sldId="261"/>
            <ac:spMk id="2" creationId="{00000000-0000-0000-0000-000000000000}"/>
          </ac:spMkLst>
        </pc:spChg>
        <pc:spChg chg="add">
          <ac:chgData name="Andrea Radford" userId="740ccfd9-188d-422b-909c-cfd9aa9c54f1" providerId="ADAL" clId="{209ECCCD-DA60-4929-AB79-575FAA80C121}" dt="2022-03-11T12:42:34.205" v="55" actId="26606"/>
          <ac:spMkLst>
            <pc:docMk/>
            <pc:sldMk cId="2365469640" sldId="261"/>
            <ac:spMk id="7" creationId="{4522B21E-B2B9-4C72-9A71-C87EFD137480}"/>
          </ac:spMkLst>
        </pc:spChg>
        <pc:spChg chg="add">
          <ac:chgData name="Andrea Radford" userId="740ccfd9-188d-422b-909c-cfd9aa9c54f1" providerId="ADAL" clId="{209ECCCD-DA60-4929-AB79-575FAA80C121}" dt="2022-03-11T12:42:34.205" v="55" actId="26606"/>
          <ac:spMkLst>
            <pc:docMk/>
            <pc:sldMk cId="2365469640" sldId="261"/>
            <ac:spMk id="9" creationId="{5EB7D2A2-F448-44D4-938C-DC84CBCB3B1E}"/>
          </ac:spMkLst>
        </pc:spChg>
        <pc:spChg chg="add">
          <ac:chgData name="Andrea Radford" userId="740ccfd9-188d-422b-909c-cfd9aa9c54f1" providerId="ADAL" clId="{209ECCCD-DA60-4929-AB79-575FAA80C121}" dt="2022-03-11T12:42:34.205" v="55" actId="26606"/>
          <ac:spMkLst>
            <pc:docMk/>
            <pc:sldMk cId="2365469640" sldId="261"/>
            <ac:spMk id="11" creationId="{871AEA07-1E14-44B4-8E55-64EF049CD66F}"/>
          </ac:spMkLst>
        </pc:spChg>
        <pc:cxnChg chg="add">
          <ac:chgData name="Andrea Radford" userId="740ccfd9-188d-422b-909c-cfd9aa9c54f1" providerId="ADAL" clId="{209ECCCD-DA60-4929-AB79-575FAA80C121}" dt="2022-03-11T12:42:34.205" v="55" actId="26606"/>
          <ac:cxnSpMkLst>
            <pc:docMk/>
            <pc:sldMk cId="2365469640" sldId="261"/>
            <ac:cxnSpMk id="13" creationId="{F7C8EA93-3210-4C62-99E9-153C275E3A87}"/>
          </ac:cxnSpMkLst>
        </pc:cxnChg>
      </pc:sldChg>
      <pc:sldChg chg="del">
        <pc:chgData name="Andrea Radford" userId="740ccfd9-188d-422b-909c-cfd9aa9c54f1" providerId="ADAL" clId="{209ECCCD-DA60-4929-AB79-575FAA80C121}" dt="2022-03-11T12:41:17.486" v="48" actId="2696"/>
        <pc:sldMkLst>
          <pc:docMk/>
          <pc:sldMk cId="566901691" sldId="262"/>
        </pc:sldMkLst>
      </pc:sldChg>
      <pc:sldChg chg="del">
        <pc:chgData name="Andrea Radford" userId="740ccfd9-188d-422b-909c-cfd9aa9c54f1" providerId="ADAL" clId="{209ECCCD-DA60-4929-AB79-575FAA80C121}" dt="2022-03-11T12:41:27.141" v="51" actId="2696"/>
        <pc:sldMkLst>
          <pc:docMk/>
          <pc:sldMk cId="3588790426" sldId="263"/>
        </pc:sldMkLst>
      </pc:sldChg>
      <pc:sldChg chg="del">
        <pc:chgData name="Andrea Radford" userId="740ccfd9-188d-422b-909c-cfd9aa9c54f1" providerId="ADAL" clId="{209ECCCD-DA60-4929-AB79-575FAA80C121}" dt="2022-03-11T12:41:20.992" v="49" actId="2696"/>
        <pc:sldMkLst>
          <pc:docMk/>
          <pc:sldMk cId="0" sldId="265"/>
        </pc:sldMkLst>
      </pc:sldChg>
      <pc:sldChg chg="del">
        <pc:chgData name="Andrea Radford" userId="740ccfd9-188d-422b-909c-cfd9aa9c54f1" providerId="ADAL" clId="{209ECCCD-DA60-4929-AB79-575FAA80C121}" dt="2022-03-11T12:41:12.373" v="46" actId="2696"/>
        <pc:sldMkLst>
          <pc:docMk/>
          <pc:sldMk cId="1539042494" sldId="266"/>
        </pc:sldMkLst>
      </pc:sldChg>
      <pc:sldChg chg="del">
        <pc:chgData name="Andrea Radford" userId="740ccfd9-188d-422b-909c-cfd9aa9c54f1" providerId="ADAL" clId="{209ECCCD-DA60-4929-AB79-575FAA80C121}" dt="2022-03-11T12:41:15.110" v="47" actId="2696"/>
        <pc:sldMkLst>
          <pc:docMk/>
          <pc:sldMk cId="1663770381" sldId="267"/>
        </pc:sldMkLst>
      </pc:sldChg>
      <pc:sldChg chg="del">
        <pc:chgData name="Andrea Radford" userId="740ccfd9-188d-422b-909c-cfd9aa9c54f1" providerId="ADAL" clId="{209ECCCD-DA60-4929-AB79-575FAA80C121}" dt="2022-03-11T12:41:30.319" v="52" actId="2696"/>
        <pc:sldMkLst>
          <pc:docMk/>
          <pc:sldMk cId="195575785" sldId="268"/>
        </pc:sldMkLst>
      </pc:sldChg>
      <pc:sldChg chg="del">
        <pc:chgData name="Andrea Radford" userId="740ccfd9-188d-422b-909c-cfd9aa9c54f1" providerId="ADAL" clId="{209ECCCD-DA60-4929-AB79-575FAA80C121}" dt="2022-03-11T12:41:34.261" v="53" actId="2696"/>
        <pc:sldMkLst>
          <pc:docMk/>
          <pc:sldMk cId="1764430924" sldId="269"/>
        </pc:sldMkLst>
      </pc:sldChg>
      <pc:sldChg chg="modSp del mod">
        <pc:chgData name="Andrea Radford" userId="740ccfd9-188d-422b-909c-cfd9aa9c54f1" providerId="ADAL" clId="{209ECCCD-DA60-4929-AB79-575FAA80C121}" dt="2022-03-11T12:41:24.265" v="50" actId="2696"/>
        <pc:sldMkLst>
          <pc:docMk/>
          <pc:sldMk cId="1568685819" sldId="270"/>
        </pc:sldMkLst>
        <pc:spChg chg="mod">
          <ac:chgData name="Andrea Radford" userId="740ccfd9-188d-422b-909c-cfd9aa9c54f1" providerId="ADAL" clId="{209ECCCD-DA60-4929-AB79-575FAA80C121}" dt="2022-03-11T12:41:06.270" v="45" actId="20577"/>
          <ac:spMkLst>
            <pc:docMk/>
            <pc:sldMk cId="1568685819" sldId="270"/>
            <ac:spMk id="4" creationId="{056240DA-3C59-495F-A362-7A372C06B940}"/>
          </ac:spMkLst>
        </pc:spChg>
      </pc:sldChg>
      <pc:sldChg chg="addSp delSp modSp del mod modTransition setBg">
        <pc:chgData name="Andrea Radford" userId="740ccfd9-188d-422b-909c-cfd9aa9c54f1" providerId="ADAL" clId="{209ECCCD-DA60-4929-AB79-575FAA80C121}" dt="2022-03-11T16:43:22.681" v="84" actId="2696"/>
        <pc:sldMkLst>
          <pc:docMk/>
          <pc:sldMk cId="2899346585" sldId="271"/>
        </pc:sldMkLst>
        <pc:spChg chg="mod">
          <ac:chgData name="Andrea Radford" userId="740ccfd9-188d-422b-909c-cfd9aa9c54f1" providerId="ADAL" clId="{209ECCCD-DA60-4929-AB79-575FAA80C121}" dt="2022-03-11T12:45:43.377" v="75" actId="26606"/>
          <ac:spMkLst>
            <pc:docMk/>
            <pc:sldMk cId="2899346585" sldId="271"/>
            <ac:spMk id="2" creationId="{6C432CAA-0C8D-47AD-860A-1A5F490E3D61}"/>
          </ac:spMkLst>
        </pc:spChg>
        <pc:spChg chg="del">
          <ac:chgData name="Andrea Radford" userId="740ccfd9-188d-422b-909c-cfd9aa9c54f1" providerId="ADAL" clId="{209ECCCD-DA60-4929-AB79-575FAA80C121}" dt="2022-03-11T12:45:43.377" v="75" actId="26606"/>
          <ac:spMkLst>
            <pc:docMk/>
            <pc:sldMk cId="2899346585" sldId="271"/>
            <ac:spMk id="3" creationId="{F353783A-8E9D-47BB-9E46-D725BCC03301}"/>
          </ac:spMkLst>
        </pc:spChg>
        <pc:spChg chg="add">
          <ac:chgData name="Andrea Radford" userId="740ccfd9-188d-422b-909c-cfd9aa9c54f1" providerId="ADAL" clId="{209ECCCD-DA60-4929-AB79-575FAA80C121}" dt="2022-03-11T12:45:43.377" v="75" actId="26606"/>
          <ac:spMkLst>
            <pc:docMk/>
            <pc:sldMk cId="2899346585" sldId="271"/>
            <ac:spMk id="9" creationId="{B819A166-7571-4003-A6B8-B62034C3ED30}"/>
          </ac:spMkLst>
        </pc:spChg>
        <pc:graphicFrameChg chg="add">
          <ac:chgData name="Andrea Radford" userId="740ccfd9-188d-422b-909c-cfd9aa9c54f1" providerId="ADAL" clId="{209ECCCD-DA60-4929-AB79-575FAA80C121}" dt="2022-03-11T12:45:43.377" v="75" actId="26606"/>
          <ac:graphicFrameMkLst>
            <pc:docMk/>
            <pc:sldMk cId="2899346585" sldId="271"/>
            <ac:graphicFrameMk id="5" creationId="{7B6C8588-12A3-7925-6F3B-2F50C7ADC034}"/>
          </ac:graphicFrameMkLst>
        </pc:graphicFrameChg>
      </pc:sldChg>
      <pc:sldChg chg="addSp delSp modSp mod modTransition setBg">
        <pc:chgData name="Andrea Radford" userId="740ccfd9-188d-422b-909c-cfd9aa9c54f1" providerId="ADAL" clId="{209ECCCD-DA60-4929-AB79-575FAA80C121}" dt="2022-03-11T12:52:12.407" v="81"/>
        <pc:sldMkLst>
          <pc:docMk/>
          <pc:sldMk cId="437741908" sldId="272"/>
        </pc:sldMkLst>
        <pc:spChg chg="mod">
          <ac:chgData name="Andrea Radford" userId="740ccfd9-188d-422b-909c-cfd9aa9c54f1" providerId="ADAL" clId="{209ECCCD-DA60-4929-AB79-575FAA80C121}" dt="2022-03-11T12:44:39.569" v="69" actId="26606"/>
          <ac:spMkLst>
            <pc:docMk/>
            <pc:sldMk cId="437741908" sldId="272"/>
            <ac:spMk id="2" creationId="{0B4264F1-3A9B-4A7E-84A1-2C2F7E5E8301}"/>
          </ac:spMkLst>
        </pc:spChg>
        <pc:spChg chg="add del mod">
          <ac:chgData name="Andrea Radford" userId="740ccfd9-188d-422b-909c-cfd9aa9c54f1" providerId="ADAL" clId="{209ECCCD-DA60-4929-AB79-575FAA80C121}" dt="2022-03-11T12:44:39.569" v="69" actId="26606"/>
          <ac:spMkLst>
            <pc:docMk/>
            <pc:sldMk cId="437741908" sldId="272"/>
            <ac:spMk id="3" creationId="{A7345026-35C7-44C6-ADF9-E3E0FD2DFED4}"/>
          </ac:spMkLst>
        </pc:spChg>
        <pc:spChg chg="add del">
          <ac:chgData name="Andrea Radford" userId="740ccfd9-188d-422b-909c-cfd9aa9c54f1" providerId="ADAL" clId="{209ECCCD-DA60-4929-AB79-575FAA80C121}" dt="2022-03-11T12:44:30.604" v="66" actId="26606"/>
          <ac:spMkLst>
            <pc:docMk/>
            <pc:sldMk cId="437741908" sldId="272"/>
            <ac:spMk id="8" creationId="{081EA652-8C6A-4E69-BEB9-170809474553}"/>
          </ac:spMkLst>
        </pc:spChg>
        <pc:spChg chg="add del">
          <ac:chgData name="Andrea Radford" userId="740ccfd9-188d-422b-909c-cfd9aa9c54f1" providerId="ADAL" clId="{209ECCCD-DA60-4929-AB79-575FAA80C121}" dt="2022-03-11T12:44:39.547" v="68" actId="26606"/>
          <ac:spMkLst>
            <pc:docMk/>
            <pc:sldMk cId="437741908" sldId="272"/>
            <ac:spMk id="9" creationId="{BACC6370-2D7E-4714-9D71-7542949D7D5D}"/>
          </ac:spMkLst>
        </pc:spChg>
        <pc:spChg chg="add del">
          <ac:chgData name="Andrea Radford" userId="740ccfd9-188d-422b-909c-cfd9aa9c54f1" providerId="ADAL" clId="{209ECCCD-DA60-4929-AB79-575FAA80C121}" dt="2022-03-11T12:44:30.604" v="66" actId="26606"/>
          <ac:spMkLst>
            <pc:docMk/>
            <pc:sldMk cId="437741908" sldId="272"/>
            <ac:spMk id="10" creationId="{5298780A-33B9-4EA2-8F67-DE68AD62841B}"/>
          </ac:spMkLst>
        </pc:spChg>
        <pc:spChg chg="add del">
          <ac:chgData name="Andrea Radford" userId="740ccfd9-188d-422b-909c-cfd9aa9c54f1" providerId="ADAL" clId="{209ECCCD-DA60-4929-AB79-575FAA80C121}" dt="2022-03-11T12:44:39.547" v="68" actId="26606"/>
          <ac:spMkLst>
            <pc:docMk/>
            <pc:sldMk cId="437741908" sldId="272"/>
            <ac:spMk id="11" creationId="{256B2C21-A230-48C0-8DF1-C46611373C44}"/>
          </ac:spMkLst>
        </pc:spChg>
        <pc:spChg chg="add del">
          <ac:chgData name="Andrea Radford" userId="740ccfd9-188d-422b-909c-cfd9aa9c54f1" providerId="ADAL" clId="{209ECCCD-DA60-4929-AB79-575FAA80C121}" dt="2022-03-11T12:44:30.604" v="66" actId="26606"/>
          <ac:spMkLst>
            <pc:docMk/>
            <pc:sldMk cId="437741908" sldId="272"/>
            <ac:spMk id="12" creationId="{7F488E8B-4E1E-4402-8935-D4E6C02615C7}"/>
          </ac:spMkLst>
        </pc:spChg>
        <pc:spChg chg="add del">
          <ac:chgData name="Andrea Radford" userId="740ccfd9-188d-422b-909c-cfd9aa9c54f1" providerId="ADAL" clId="{209ECCCD-DA60-4929-AB79-575FAA80C121}" dt="2022-03-11T12:44:39.547" v="68" actId="26606"/>
          <ac:spMkLst>
            <pc:docMk/>
            <pc:sldMk cId="437741908" sldId="272"/>
            <ac:spMk id="13" creationId="{3847E18C-932D-4C95-AABA-FEC7C9499AD7}"/>
          </ac:spMkLst>
        </pc:spChg>
        <pc:spChg chg="add del">
          <ac:chgData name="Andrea Radford" userId="740ccfd9-188d-422b-909c-cfd9aa9c54f1" providerId="ADAL" clId="{209ECCCD-DA60-4929-AB79-575FAA80C121}" dt="2022-03-11T12:44:39.547" v="68" actId="26606"/>
          <ac:spMkLst>
            <pc:docMk/>
            <pc:sldMk cId="437741908" sldId="272"/>
            <ac:spMk id="15" creationId="{3150CB11-0C61-439E-910F-5787759E72A0}"/>
          </ac:spMkLst>
        </pc:spChg>
        <pc:spChg chg="add del">
          <ac:chgData name="Andrea Radford" userId="740ccfd9-188d-422b-909c-cfd9aa9c54f1" providerId="ADAL" clId="{209ECCCD-DA60-4929-AB79-575FAA80C121}" dt="2022-03-11T12:44:39.547" v="68" actId="26606"/>
          <ac:spMkLst>
            <pc:docMk/>
            <pc:sldMk cId="437741908" sldId="272"/>
            <ac:spMk id="17" creationId="{43F8A58B-5155-44CE-A5FF-7647B47D0A7A}"/>
          </ac:spMkLst>
        </pc:spChg>
        <pc:spChg chg="add del">
          <ac:chgData name="Andrea Radford" userId="740ccfd9-188d-422b-909c-cfd9aa9c54f1" providerId="ADAL" clId="{209ECCCD-DA60-4929-AB79-575FAA80C121}" dt="2022-03-11T12:44:39.547" v="68" actId="26606"/>
          <ac:spMkLst>
            <pc:docMk/>
            <pc:sldMk cId="437741908" sldId="272"/>
            <ac:spMk id="19" creationId="{443F2ACA-E6D6-4028-82DD-F03C262D5DE6}"/>
          </ac:spMkLst>
        </pc:spChg>
        <pc:spChg chg="add">
          <ac:chgData name="Andrea Radford" userId="740ccfd9-188d-422b-909c-cfd9aa9c54f1" providerId="ADAL" clId="{209ECCCD-DA60-4929-AB79-575FAA80C121}" dt="2022-03-11T12:44:39.569" v="69" actId="26606"/>
          <ac:spMkLst>
            <pc:docMk/>
            <pc:sldMk cId="437741908" sldId="272"/>
            <ac:spMk id="21" creationId="{35DB3719-6FDC-4E5D-891D-FF40B7300F64}"/>
          </ac:spMkLst>
        </pc:spChg>
        <pc:spChg chg="add">
          <ac:chgData name="Andrea Radford" userId="740ccfd9-188d-422b-909c-cfd9aa9c54f1" providerId="ADAL" clId="{209ECCCD-DA60-4929-AB79-575FAA80C121}" dt="2022-03-11T12:44:39.569" v="69" actId="26606"/>
          <ac:spMkLst>
            <pc:docMk/>
            <pc:sldMk cId="437741908" sldId="272"/>
            <ac:spMk id="22" creationId="{E0CBAC23-2E3F-4A90-BA59-F8299F6A5439}"/>
          </ac:spMkLst>
        </pc:spChg>
        <pc:graphicFrameChg chg="add del">
          <ac:chgData name="Andrea Radford" userId="740ccfd9-188d-422b-909c-cfd9aa9c54f1" providerId="ADAL" clId="{209ECCCD-DA60-4929-AB79-575FAA80C121}" dt="2022-03-11T12:44:39.547" v="68" actId="26606"/>
          <ac:graphicFrameMkLst>
            <pc:docMk/>
            <pc:sldMk cId="437741908" sldId="272"/>
            <ac:graphicFrameMk id="5" creationId="{816A10BF-C826-804D-293E-8698C234139D}"/>
          </ac:graphicFrameMkLst>
        </pc:graphicFrameChg>
        <pc:graphicFrameChg chg="add">
          <ac:chgData name="Andrea Radford" userId="740ccfd9-188d-422b-909c-cfd9aa9c54f1" providerId="ADAL" clId="{209ECCCD-DA60-4929-AB79-575FAA80C121}" dt="2022-03-11T12:44:39.569" v="69" actId="26606"/>
          <ac:graphicFrameMkLst>
            <pc:docMk/>
            <pc:sldMk cId="437741908" sldId="272"/>
            <ac:graphicFrameMk id="23" creationId="{72DE19E0-646B-B900-E77F-DF1574DE987C}"/>
          </ac:graphicFrameMkLst>
        </pc:graphicFrameChg>
        <pc:cxnChg chg="add del">
          <ac:chgData name="Andrea Radford" userId="740ccfd9-188d-422b-909c-cfd9aa9c54f1" providerId="ADAL" clId="{209ECCCD-DA60-4929-AB79-575FAA80C121}" dt="2022-03-11T12:44:30.604" v="66" actId="26606"/>
          <ac:cxnSpMkLst>
            <pc:docMk/>
            <pc:sldMk cId="437741908" sldId="272"/>
            <ac:cxnSpMk id="14" creationId="{23AAC9B5-8015-485C-ACF9-A750390E9A56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486409-E9B1-4709-8917-37010DE2F7B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257797B-B1E9-482B-8830-2DB75A564076}">
      <dgm:prSet/>
      <dgm:spPr/>
      <dgm:t>
        <a:bodyPr/>
        <a:lstStyle/>
        <a:p>
          <a:r>
            <a:rPr lang="en-US"/>
            <a:t>To make this type of expression negative, just add the word "no" before the verb, as in the following formula:</a:t>
          </a:r>
        </a:p>
      </dgm:t>
    </dgm:pt>
    <dgm:pt modelId="{D2E1D517-0CA0-4E9F-AD97-5AF63D30B9F5}" type="parTrans" cxnId="{464805B1-17E1-4BFC-8165-598854760563}">
      <dgm:prSet/>
      <dgm:spPr/>
      <dgm:t>
        <a:bodyPr/>
        <a:lstStyle/>
        <a:p>
          <a:endParaRPr lang="en-US"/>
        </a:p>
      </dgm:t>
    </dgm:pt>
    <dgm:pt modelId="{A191F7D6-63BF-4890-850D-008EA5B78EE4}" type="sibTrans" cxnId="{464805B1-17E1-4BFC-8165-598854760563}">
      <dgm:prSet/>
      <dgm:spPr/>
      <dgm:t>
        <a:bodyPr/>
        <a:lstStyle/>
        <a:p>
          <a:endParaRPr lang="en-US"/>
        </a:p>
      </dgm:t>
    </dgm:pt>
    <dgm:pt modelId="{E914D54E-0442-4686-9982-25F6B172D7AD}">
      <dgm:prSet/>
      <dgm:spPr/>
      <dgm:t>
        <a:bodyPr/>
        <a:lstStyle/>
        <a:p>
          <a:r>
            <a:rPr lang="en-US" b="1"/>
            <a:t>Hace</a:t>
          </a:r>
          <a:r>
            <a:rPr lang="en-US"/>
            <a:t> + time + </a:t>
          </a:r>
          <a:r>
            <a:rPr lang="en-US" b="1"/>
            <a:t>que</a:t>
          </a:r>
          <a:r>
            <a:rPr lang="en-US"/>
            <a:t> + </a:t>
          </a:r>
          <a:r>
            <a:rPr lang="en-US" b="1"/>
            <a:t>no</a:t>
          </a:r>
          <a:r>
            <a:rPr lang="en-US"/>
            <a:t> + present tense form of the verb</a:t>
          </a:r>
        </a:p>
      </dgm:t>
    </dgm:pt>
    <dgm:pt modelId="{DB8C11EC-F451-4813-BD54-066F08494058}" type="parTrans" cxnId="{B0D5139E-7EF9-4C0B-83F1-31A075625531}">
      <dgm:prSet/>
      <dgm:spPr/>
      <dgm:t>
        <a:bodyPr/>
        <a:lstStyle/>
        <a:p>
          <a:endParaRPr lang="en-US"/>
        </a:p>
      </dgm:t>
    </dgm:pt>
    <dgm:pt modelId="{591A138E-2671-4D9E-B8B9-FEFA6BCAD836}" type="sibTrans" cxnId="{B0D5139E-7EF9-4C0B-83F1-31A075625531}">
      <dgm:prSet/>
      <dgm:spPr/>
      <dgm:t>
        <a:bodyPr/>
        <a:lstStyle/>
        <a:p>
          <a:endParaRPr lang="en-US"/>
        </a:p>
      </dgm:t>
    </dgm:pt>
    <dgm:pt modelId="{2BAAAA3E-FF9E-4B74-92E4-6109E23814FB}">
      <dgm:prSet/>
      <dgm:spPr/>
      <dgm:t>
        <a:bodyPr/>
        <a:lstStyle/>
        <a:p>
          <a:r>
            <a:rPr lang="en-US" b="1"/>
            <a:t>Hace un año que no estudio español.</a:t>
          </a:r>
          <a:br>
            <a:rPr lang="en-US"/>
          </a:br>
          <a:r>
            <a:rPr lang="en-US"/>
            <a:t>I haven't studied Spanish for a year.</a:t>
          </a:r>
        </a:p>
      </dgm:t>
    </dgm:pt>
    <dgm:pt modelId="{467E0B69-80AC-4D35-B434-A0484D948EBB}" type="parTrans" cxnId="{4ED58036-5F2D-4323-8EF6-EC337E172AEE}">
      <dgm:prSet/>
      <dgm:spPr/>
      <dgm:t>
        <a:bodyPr/>
        <a:lstStyle/>
        <a:p>
          <a:endParaRPr lang="en-US"/>
        </a:p>
      </dgm:t>
    </dgm:pt>
    <dgm:pt modelId="{223404CB-61F8-4FD5-8B77-2AAA95C18686}" type="sibTrans" cxnId="{4ED58036-5F2D-4323-8EF6-EC337E172AEE}">
      <dgm:prSet/>
      <dgm:spPr/>
      <dgm:t>
        <a:bodyPr/>
        <a:lstStyle/>
        <a:p>
          <a:endParaRPr lang="en-US"/>
        </a:p>
      </dgm:t>
    </dgm:pt>
    <dgm:pt modelId="{CA7D96B7-E15C-4440-BECC-22CEC41C42C6}">
      <dgm:prSet/>
      <dgm:spPr/>
      <dgm:t>
        <a:bodyPr/>
        <a:lstStyle/>
        <a:p>
          <a:r>
            <a:rPr lang="en-US" b="1"/>
            <a:t>Hace dos años que ellas no estudian inglés.</a:t>
          </a:r>
          <a:br>
            <a:rPr lang="en-US"/>
          </a:br>
          <a:r>
            <a:rPr lang="en-US"/>
            <a:t>They haven't studied English for two years.</a:t>
          </a:r>
        </a:p>
      </dgm:t>
    </dgm:pt>
    <dgm:pt modelId="{0C2C9B3E-BE62-4063-89B0-16C1B19BB58E}" type="parTrans" cxnId="{37B312EC-817F-4CFD-BDC6-E38B029DC0B6}">
      <dgm:prSet/>
      <dgm:spPr/>
      <dgm:t>
        <a:bodyPr/>
        <a:lstStyle/>
        <a:p>
          <a:endParaRPr lang="en-US"/>
        </a:p>
      </dgm:t>
    </dgm:pt>
    <dgm:pt modelId="{28053A6C-CDA9-468F-9BAB-574BE5F0DA10}" type="sibTrans" cxnId="{37B312EC-817F-4CFD-BDC6-E38B029DC0B6}">
      <dgm:prSet/>
      <dgm:spPr/>
      <dgm:t>
        <a:bodyPr/>
        <a:lstStyle/>
        <a:p>
          <a:endParaRPr lang="en-US"/>
        </a:p>
      </dgm:t>
    </dgm:pt>
    <dgm:pt modelId="{FDF4B89F-2CEE-490E-80B5-5B137F3C5A26}" type="pres">
      <dgm:prSet presAssocID="{A7486409-E9B1-4709-8917-37010DE2F7B1}" presName="vert0" presStyleCnt="0">
        <dgm:presLayoutVars>
          <dgm:dir/>
          <dgm:animOne val="branch"/>
          <dgm:animLvl val="lvl"/>
        </dgm:presLayoutVars>
      </dgm:prSet>
      <dgm:spPr/>
    </dgm:pt>
    <dgm:pt modelId="{D2910C03-F957-4C4D-9DF9-31453B82E90A}" type="pres">
      <dgm:prSet presAssocID="{3257797B-B1E9-482B-8830-2DB75A564076}" presName="thickLine" presStyleLbl="alignNode1" presStyleIdx="0" presStyleCnt="4"/>
      <dgm:spPr/>
    </dgm:pt>
    <dgm:pt modelId="{3443A9A4-1B54-4F82-B5F1-D3BF61DA0563}" type="pres">
      <dgm:prSet presAssocID="{3257797B-B1E9-482B-8830-2DB75A564076}" presName="horz1" presStyleCnt="0"/>
      <dgm:spPr/>
    </dgm:pt>
    <dgm:pt modelId="{CFB8A5DA-ED67-4227-86D6-A60CB5B9CEB6}" type="pres">
      <dgm:prSet presAssocID="{3257797B-B1E9-482B-8830-2DB75A564076}" presName="tx1" presStyleLbl="revTx" presStyleIdx="0" presStyleCnt="4"/>
      <dgm:spPr/>
    </dgm:pt>
    <dgm:pt modelId="{91EF63E4-329D-4CE4-B0D0-7F2F810EFAEE}" type="pres">
      <dgm:prSet presAssocID="{3257797B-B1E9-482B-8830-2DB75A564076}" presName="vert1" presStyleCnt="0"/>
      <dgm:spPr/>
    </dgm:pt>
    <dgm:pt modelId="{41FAFC72-EF28-4590-88FC-75A6DDB943E2}" type="pres">
      <dgm:prSet presAssocID="{E914D54E-0442-4686-9982-25F6B172D7AD}" presName="thickLine" presStyleLbl="alignNode1" presStyleIdx="1" presStyleCnt="4"/>
      <dgm:spPr/>
    </dgm:pt>
    <dgm:pt modelId="{28D25777-9BAB-47C1-AF6F-583C0FD330EA}" type="pres">
      <dgm:prSet presAssocID="{E914D54E-0442-4686-9982-25F6B172D7AD}" presName="horz1" presStyleCnt="0"/>
      <dgm:spPr/>
    </dgm:pt>
    <dgm:pt modelId="{A5AC4E51-4A30-4C7E-B873-10ECABB237A3}" type="pres">
      <dgm:prSet presAssocID="{E914D54E-0442-4686-9982-25F6B172D7AD}" presName="tx1" presStyleLbl="revTx" presStyleIdx="1" presStyleCnt="4"/>
      <dgm:spPr/>
    </dgm:pt>
    <dgm:pt modelId="{661C0EB9-4F0B-4697-B930-00B158812BA6}" type="pres">
      <dgm:prSet presAssocID="{E914D54E-0442-4686-9982-25F6B172D7AD}" presName="vert1" presStyleCnt="0"/>
      <dgm:spPr/>
    </dgm:pt>
    <dgm:pt modelId="{753145E8-4EE4-4517-AA19-523FF8060F65}" type="pres">
      <dgm:prSet presAssocID="{2BAAAA3E-FF9E-4B74-92E4-6109E23814FB}" presName="thickLine" presStyleLbl="alignNode1" presStyleIdx="2" presStyleCnt="4"/>
      <dgm:spPr/>
    </dgm:pt>
    <dgm:pt modelId="{F7F33180-EDA8-434F-A3AF-CFC77A0DF8AE}" type="pres">
      <dgm:prSet presAssocID="{2BAAAA3E-FF9E-4B74-92E4-6109E23814FB}" presName="horz1" presStyleCnt="0"/>
      <dgm:spPr/>
    </dgm:pt>
    <dgm:pt modelId="{044D9CC9-C2ED-4397-9B60-F45316A9C926}" type="pres">
      <dgm:prSet presAssocID="{2BAAAA3E-FF9E-4B74-92E4-6109E23814FB}" presName="tx1" presStyleLbl="revTx" presStyleIdx="2" presStyleCnt="4"/>
      <dgm:spPr/>
    </dgm:pt>
    <dgm:pt modelId="{E9A0C399-999F-4829-A7CD-0C9FA43D6AE5}" type="pres">
      <dgm:prSet presAssocID="{2BAAAA3E-FF9E-4B74-92E4-6109E23814FB}" presName="vert1" presStyleCnt="0"/>
      <dgm:spPr/>
    </dgm:pt>
    <dgm:pt modelId="{8A48165C-B4BC-4B5C-9069-BB68AA15FB3B}" type="pres">
      <dgm:prSet presAssocID="{CA7D96B7-E15C-4440-BECC-22CEC41C42C6}" presName="thickLine" presStyleLbl="alignNode1" presStyleIdx="3" presStyleCnt="4"/>
      <dgm:spPr/>
    </dgm:pt>
    <dgm:pt modelId="{12118376-D74E-4716-9DF7-DA5A2A2193C9}" type="pres">
      <dgm:prSet presAssocID="{CA7D96B7-E15C-4440-BECC-22CEC41C42C6}" presName="horz1" presStyleCnt="0"/>
      <dgm:spPr/>
    </dgm:pt>
    <dgm:pt modelId="{0447E007-C5ED-4FEA-9B4C-571DB6C42F3D}" type="pres">
      <dgm:prSet presAssocID="{CA7D96B7-E15C-4440-BECC-22CEC41C42C6}" presName="tx1" presStyleLbl="revTx" presStyleIdx="3" presStyleCnt="4"/>
      <dgm:spPr/>
    </dgm:pt>
    <dgm:pt modelId="{EE5EE02C-9F96-43B1-BDEE-6D80AD9E6690}" type="pres">
      <dgm:prSet presAssocID="{CA7D96B7-E15C-4440-BECC-22CEC41C42C6}" presName="vert1" presStyleCnt="0"/>
      <dgm:spPr/>
    </dgm:pt>
  </dgm:ptLst>
  <dgm:cxnLst>
    <dgm:cxn modelId="{4ED58036-5F2D-4323-8EF6-EC337E172AEE}" srcId="{A7486409-E9B1-4709-8917-37010DE2F7B1}" destId="{2BAAAA3E-FF9E-4B74-92E4-6109E23814FB}" srcOrd="2" destOrd="0" parTransId="{467E0B69-80AC-4D35-B434-A0484D948EBB}" sibTransId="{223404CB-61F8-4FD5-8B77-2AAA95C18686}"/>
    <dgm:cxn modelId="{CE30FC85-E5AE-4439-A485-ABF1867A9C7C}" type="presOf" srcId="{E914D54E-0442-4686-9982-25F6B172D7AD}" destId="{A5AC4E51-4A30-4C7E-B873-10ECABB237A3}" srcOrd="0" destOrd="0" presId="urn:microsoft.com/office/officeart/2008/layout/LinedList"/>
    <dgm:cxn modelId="{3611F794-7484-4721-B1CB-6473A9626B06}" type="presOf" srcId="{3257797B-B1E9-482B-8830-2DB75A564076}" destId="{CFB8A5DA-ED67-4227-86D6-A60CB5B9CEB6}" srcOrd="0" destOrd="0" presId="urn:microsoft.com/office/officeart/2008/layout/LinedList"/>
    <dgm:cxn modelId="{B0D5139E-7EF9-4C0B-83F1-31A075625531}" srcId="{A7486409-E9B1-4709-8917-37010DE2F7B1}" destId="{E914D54E-0442-4686-9982-25F6B172D7AD}" srcOrd="1" destOrd="0" parTransId="{DB8C11EC-F451-4813-BD54-066F08494058}" sibTransId="{591A138E-2671-4D9E-B8B9-FEFA6BCAD836}"/>
    <dgm:cxn modelId="{464805B1-17E1-4BFC-8165-598854760563}" srcId="{A7486409-E9B1-4709-8917-37010DE2F7B1}" destId="{3257797B-B1E9-482B-8830-2DB75A564076}" srcOrd="0" destOrd="0" parTransId="{D2E1D517-0CA0-4E9F-AD97-5AF63D30B9F5}" sibTransId="{A191F7D6-63BF-4890-850D-008EA5B78EE4}"/>
    <dgm:cxn modelId="{7C8F4DB7-7B7E-4564-B8CA-E645F5580AEA}" type="presOf" srcId="{CA7D96B7-E15C-4440-BECC-22CEC41C42C6}" destId="{0447E007-C5ED-4FEA-9B4C-571DB6C42F3D}" srcOrd="0" destOrd="0" presId="urn:microsoft.com/office/officeart/2008/layout/LinedList"/>
    <dgm:cxn modelId="{C4208EDA-D006-4E97-BDCC-38EECF8F28AF}" type="presOf" srcId="{2BAAAA3E-FF9E-4B74-92E4-6109E23814FB}" destId="{044D9CC9-C2ED-4397-9B60-F45316A9C926}" srcOrd="0" destOrd="0" presId="urn:microsoft.com/office/officeart/2008/layout/LinedList"/>
    <dgm:cxn modelId="{37B312EC-817F-4CFD-BDC6-E38B029DC0B6}" srcId="{A7486409-E9B1-4709-8917-37010DE2F7B1}" destId="{CA7D96B7-E15C-4440-BECC-22CEC41C42C6}" srcOrd="3" destOrd="0" parTransId="{0C2C9B3E-BE62-4063-89B0-16C1B19BB58E}" sibTransId="{28053A6C-CDA9-468F-9BAB-574BE5F0DA10}"/>
    <dgm:cxn modelId="{16EDDEEC-6F66-4CFD-BEEF-FD4360ED0BF3}" type="presOf" srcId="{A7486409-E9B1-4709-8917-37010DE2F7B1}" destId="{FDF4B89F-2CEE-490E-80B5-5B137F3C5A26}" srcOrd="0" destOrd="0" presId="urn:microsoft.com/office/officeart/2008/layout/LinedList"/>
    <dgm:cxn modelId="{BB65F243-ACEF-45E1-B4C0-C57182BB3FBF}" type="presParOf" srcId="{FDF4B89F-2CEE-490E-80B5-5B137F3C5A26}" destId="{D2910C03-F957-4C4D-9DF9-31453B82E90A}" srcOrd="0" destOrd="0" presId="urn:microsoft.com/office/officeart/2008/layout/LinedList"/>
    <dgm:cxn modelId="{00AB5A55-EB75-4192-8E77-086E545A8B17}" type="presParOf" srcId="{FDF4B89F-2CEE-490E-80B5-5B137F3C5A26}" destId="{3443A9A4-1B54-4F82-B5F1-D3BF61DA0563}" srcOrd="1" destOrd="0" presId="urn:microsoft.com/office/officeart/2008/layout/LinedList"/>
    <dgm:cxn modelId="{CD90E7C0-FF83-4D23-A0FD-E56162376506}" type="presParOf" srcId="{3443A9A4-1B54-4F82-B5F1-D3BF61DA0563}" destId="{CFB8A5DA-ED67-4227-86D6-A60CB5B9CEB6}" srcOrd="0" destOrd="0" presId="urn:microsoft.com/office/officeart/2008/layout/LinedList"/>
    <dgm:cxn modelId="{C232711D-A372-4D7C-A862-2ED57BCEA59A}" type="presParOf" srcId="{3443A9A4-1B54-4F82-B5F1-D3BF61DA0563}" destId="{91EF63E4-329D-4CE4-B0D0-7F2F810EFAEE}" srcOrd="1" destOrd="0" presId="urn:microsoft.com/office/officeart/2008/layout/LinedList"/>
    <dgm:cxn modelId="{7F323566-DCEF-45DE-9AEB-1EFDD1B14847}" type="presParOf" srcId="{FDF4B89F-2CEE-490E-80B5-5B137F3C5A26}" destId="{41FAFC72-EF28-4590-88FC-75A6DDB943E2}" srcOrd="2" destOrd="0" presId="urn:microsoft.com/office/officeart/2008/layout/LinedList"/>
    <dgm:cxn modelId="{EB6DDB5D-5FC7-4F8F-AC01-119A2BA80426}" type="presParOf" srcId="{FDF4B89F-2CEE-490E-80B5-5B137F3C5A26}" destId="{28D25777-9BAB-47C1-AF6F-583C0FD330EA}" srcOrd="3" destOrd="0" presId="urn:microsoft.com/office/officeart/2008/layout/LinedList"/>
    <dgm:cxn modelId="{8EE3E8E9-C955-435F-80E7-78A161FFB8C4}" type="presParOf" srcId="{28D25777-9BAB-47C1-AF6F-583C0FD330EA}" destId="{A5AC4E51-4A30-4C7E-B873-10ECABB237A3}" srcOrd="0" destOrd="0" presId="urn:microsoft.com/office/officeart/2008/layout/LinedList"/>
    <dgm:cxn modelId="{1CE42509-E95A-4ECA-B324-F29AA8F13EFF}" type="presParOf" srcId="{28D25777-9BAB-47C1-AF6F-583C0FD330EA}" destId="{661C0EB9-4F0B-4697-B930-00B158812BA6}" srcOrd="1" destOrd="0" presId="urn:microsoft.com/office/officeart/2008/layout/LinedList"/>
    <dgm:cxn modelId="{42079691-7280-448C-9AFD-75D2BBF60AA0}" type="presParOf" srcId="{FDF4B89F-2CEE-490E-80B5-5B137F3C5A26}" destId="{753145E8-4EE4-4517-AA19-523FF8060F65}" srcOrd="4" destOrd="0" presId="urn:microsoft.com/office/officeart/2008/layout/LinedList"/>
    <dgm:cxn modelId="{8FFD9EF8-B34B-43A1-A938-A07403AECC0B}" type="presParOf" srcId="{FDF4B89F-2CEE-490E-80B5-5B137F3C5A26}" destId="{F7F33180-EDA8-434F-A3AF-CFC77A0DF8AE}" srcOrd="5" destOrd="0" presId="urn:microsoft.com/office/officeart/2008/layout/LinedList"/>
    <dgm:cxn modelId="{4345367E-13CF-4556-B520-8DA35A4357F5}" type="presParOf" srcId="{F7F33180-EDA8-434F-A3AF-CFC77A0DF8AE}" destId="{044D9CC9-C2ED-4397-9B60-F45316A9C926}" srcOrd="0" destOrd="0" presId="urn:microsoft.com/office/officeart/2008/layout/LinedList"/>
    <dgm:cxn modelId="{6EC6AE5A-85D8-4BBA-B22A-D16611265E1B}" type="presParOf" srcId="{F7F33180-EDA8-434F-A3AF-CFC77A0DF8AE}" destId="{E9A0C399-999F-4829-A7CD-0C9FA43D6AE5}" srcOrd="1" destOrd="0" presId="urn:microsoft.com/office/officeart/2008/layout/LinedList"/>
    <dgm:cxn modelId="{8CC0F189-0C3C-458C-8883-6FAB82654F66}" type="presParOf" srcId="{FDF4B89F-2CEE-490E-80B5-5B137F3C5A26}" destId="{8A48165C-B4BC-4B5C-9069-BB68AA15FB3B}" srcOrd="6" destOrd="0" presId="urn:microsoft.com/office/officeart/2008/layout/LinedList"/>
    <dgm:cxn modelId="{C5FE8984-0843-4938-95B5-D3DAD638506B}" type="presParOf" srcId="{FDF4B89F-2CEE-490E-80B5-5B137F3C5A26}" destId="{12118376-D74E-4716-9DF7-DA5A2A2193C9}" srcOrd="7" destOrd="0" presId="urn:microsoft.com/office/officeart/2008/layout/LinedList"/>
    <dgm:cxn modelId="{312089C4-5AE8-40D9-BB96-066B7E751344}" type="presParOf" srcId="{12118376-D74E-4716-9DF7-DA5A2A2193C9}" destId="{0447E007-C5ED-4FEA-9B4C-571DB6C42F3D}" srcOrd="0" destOrd="0" presId="urn:microsoft.com/office/officeart/2008/layout/LinedList"/>
    <dgm:cxn modelId="{0F9E12BE-3ECF-475B-A6B4-A5E29A2DAC81}" type="presParOf" srcId="{12118376-D74E-4716-9DF7-DA5A2A2193C9}" destId="{EE5EE02C-9F96-43B1-BDEE-6D80AD9E669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F2EDBB-31AC-40CB-9AA9-210D7E09CD4E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AEE61ED-5187-44F1-8D4A-416EFBDB1C77}">
      <dgm:prSet/>
      <dgm:spPr/>
      <dgm:t>
        <a:bodyPr/>
        <a:lstStyle/>
        <a:p>
          <a:r>
            <a:rPr lang="en-US"/>
            <a:t>horas</a:t>
          </a:r>
        </a:p>
      </dgm:t>
    </dgm:pt>
    <dgm:pt modelId="{B0C5DDD2-FE09-4309-80B0-365528901AC1}" type="parTrans" cxnId="{BFE624B3-1197-4891-8766-399D8647326B}">
      <dgm:prSet/>
      <dgm:spPr/>
      <dgm:t>
        <a:bodyPr/>
        <a:lstStyle/>
        <a:p>
          <a:endParaRPr lang="en-US"/>
        </a:p>
      </dgm:t>
    </dgm:pt>
    <dgm:pt modelId="{7AFAF787-855D-4AC5-A58A-99501F8608C1}" type="sibTrans" cxnId="{BFE624B3-1197-4891-8766-399D8647326B}">
      <dgm:prSet/>
      <dgm:spPr/>
      <dgm:t>
        <a:bodyPr/>
        <a:lstStyle/>
        <a:p>
          <a:endParaRPr lang="en-US"/>
        </a:p>
      </dgm:t>
    </dgm:pt>
    <dgm:pt modelId="{A7C754B2-6E1E-4350-B074-68AA9CAA6568}">
      <dgm:prSet/>
      <dgm:spPr/>
      <dgm:t>
        <a:bodyPr/>
        <a:lstStyle/>
        <a:p>
          <a:r>
            <a:rPr lang="en-US"/>
            <a:t>minutos</a:t>
          </a:r>
        </a:p>
      </dgm:t>
    </dgm:pt>
    <dgm:pt modelId="{DE5BE022-DC34-42B0-BAB2-EFD51E4DAEDB}" type="parTrans" cxnId="{1717455C-FB04-4EA3-923D-6D7FDA158D10}">
      <dgm:prSet/>
      <dgm:spPr/>
      <dgm:t>
        <a:bodyPr/>
        <a:lstStyle/>
        <a:p>
          <a:endParaRPr lang="en-US"/>
        </a:p>
      </dgm:t>
    </dgm:pt>
    <dgm:pt modelId="{C7CD38A6-3599-4492-AFA1-48B212247C73}" type="sibTrans" cxnId="{1717455C-FB04-4EA3-923D-6D7FDA158D10}">
      <dgm:prSet/>
      <dgm:spPr/>
      <dgm:t>
        <a:bodyPr/>
        <a:lstStyle/>
        <a:p>
          <a:endParaRPr lang="en-US"/>
        </a:p>
      </dgm:t>
    </dgm:pt>
    <dgm:pt modelId="{DE2222B9-4CF8-4030-829B-0557D6150A9F}">
      <dgm:prSet/>
      <dgm:spPr/>
      <dgm:t>
        <a:bodyPr/>
        <a:lstStyle/>
        <a:p>
          <a:r>
            <a:rPr lang="en-US"/>
            <a:t>segundos</a:t>
          </a:r>
        </a:p>
      </dgm:t>
    </dgm:pt>
    <dgm:pt modelId="{859ED39A-1824-4B4A-895F-21FEFF12E7B1}" type="parTrans" cxnId="{D2458E83-DC1E-4C39-B87E-442FB433053E}">
      <dgm:prSet/>
      <dgm:spPr/>
      <dgm:t>
        <a:bodyPr/>
        <a:lstStyle/>
        <a:p>
          <a:endParaRPr lang="en-US"/>
        </a:p>
      </dgm:t>
    </dgm:pt>
    <dgm:pt modelId="{9BEAA1BA-F12D-4BAE-B31D-8A9E8F87B16E}" type="sibTrans" cxnId="{D2458E83-DC1E-4C39-B87E-442FB433053E}">
      <dgm:prSet/>
      <dgm:spPr/>
      <dgm:t>
        <a:bodyPr/>
        <a:lstStyle/>
        <a:p>
          <a:endParaRPr lang="en-US"/>
        </a:p>
      </dgm:t>
    </dgm:pt>
    <dgm:pt modelId="{3B675A71-F7D0-4EBE-9578-120CC9950C8E}">
      <dgm:prSet/>
      <dgm:spPr/>
      <dgm:t>
        <a:bodyPr/>
        <a:lstStyle/>
        <a:p>
          <a:r>
            <a:rPr lang="en-US"/>
            <a:t>días</a:t>
          </a:r>
        </a:p>
      </dgm:t>
    </dgm:pt>
    <dgm:pt modelId="{F37F7AB8-1790-4B10-AE76-07A0BAD29BD3}" type="parTrans" cxnId="{A97FFE1A-F501-4A28-B525-9B8BD00A09E2}">
      <dgm:prSet/>
      <dgm:spPr/>
      <dgm:t>
        <a:bodyPr/>
        <a:lstStyle/>
        <a:p>
          <a:endParaRPr lang="en-US"/>
        </a:p>
      </dgm:t>
    </dgm:pt>
    <dgm:pt modelId="{5DA9FAE2-1824-41D1-AABD-C03F9E556C0C}" type="sibTrans" cxnId="{A97FFE1A-F501-4A28-B525-9B8BD00A09E2}">
      <dgm:prSet/>
      <dgm:spPr/>
      <dgm:t>
        <a:bodyPr/>
        <a:lstStyle/>
        <a:p>
          <a:endParaRPr lang="en-US"/>
        </a:p>
      </dgm:t>
    </dgm:pt>
    <dgm:pt modelId="{1ACD2390-C4FF-4201-B4F6-8C89918CA6A4}">
      <dgm:prSet/>
      <dgm:spPr/>
      <dgm:t>
        <a:bodyPr/>
        <a:lstStyle/>
        <a:p>
          <a:r>
            <a:rPr lang="en-US"/>
            <a:t>semanas</a:t>
          </a:r>
        </a:p>
      </dgm:t>
    </dgm:pt>
    <dgm:pt modelId="{145A102B-2399-4E18-8C9D-69603C46DF8C}" type="parTrans" cxnId="{BB935FE8-2304-453E-9333-D7DA8FC19B88}">
      <dgm:prSet/>
      <dgm:spPr/>
      <dgm:t>
        <a:bodyPr/>
        <a:lstStyle/>
        <a:p>
          <a:endParaRPr lang="en-US"/>
        </a:p>
      </dgm:t>
    </dgm:pt>
    <dgm:pt modelId="{52797937-0F28-417D-8F7A-09C9FDCD7938}" type="sibTrans" cxnId="{BB935FE8-2304-453E-9333-D7DA8FC19B88}">
      <dgm:prSet/>
      <dgm:spPr/>
      <dgm:t>
        <a:bodyPr/>
        <a:lstStyle/>
        <a:p>
          <a:endParaRPr lang="en-US"/>
        </a:p>
      </dgm:t>
    </dgm:pt>
    <dgm:pt modelId="{3C270FDA-0FEE-4A5F-98AB-F298BAB4875D}">
      <dgm:prSet/>
      <dgm:spPr/>
      <dgm:t>
        <a:bodyPr/>
        <a:lstStyle/>
        <a:p>
          <a:r>
            <a:rPr lang="en-US"/>
            <a:t>meses</a:t>
          </a:r>
        </a:p>
      </dgm:t>
    </dgm:pt>
    <dgm:pt modelId="{5F4AA715-0EE7-480A-A0B8-30C874A27BC2}" type="parTrans" cxnId="{B0A64B1A-F8BE-4BB6-8621-73C2F4AF0891}">
      <dgm:prSet/>
      <dgm:spPr/>
      <dgm:t>
        <a:bodyPr/>
        <a:lstStyle/>
        <a:p>
          <a:endParaRPr lang="en-US"/>
        </a:p>
      </dgm:t>
    </dgm:pt>
    <dgm:pt modelId="{663A50FE-4F7B-4FBF-A439-6FF99FC53D74}" type="sibTrans" cxnId="{B0A64B1A-F8BE-4BB6-8621-73C2F4AF0891}">
      <dgm:prSet/>
      <dgm:spPr/>
      <dgm:t>
        <a:bodyPr/>
        <a:lstStyle/>
        <a:p>
          <a:endParaRPr lang="en-US"/>
        </a:p>
      </dgm:t>
    </dgm:pt>
    <dgm:pt modelId="{318C08B9-E4AC-4353-9DD5-72E2DB1768E1}">
      <dgm:prSet/>
      <dgm:spPr/>
      <dgm:t>
        <a:bodyPr/>
        <a:lstStyle/>
        <a:p>
          <a:r>
            <a:rPr lang="en-US"/>
            <a:t>años</a:t>
          </a:r>
        </a:p>
      </dgm:t>
    </dgm:pt>
    <dgm:pt modelId="{7EA5CDA2-1868-4360-A067-0BAFDC0A7CC5}" type="parTrans" cxnId="{06643363-1BE5-4331-8463-57AFFA8E4AA1}">
      <dgm:prSet/>
      <dgm:spPr/>
      <dgm:t>
        <a:bodyPr/>
        <a:lstStyle/>
        <a:p>
          <a:endParaRPr lang="en-US"/>
        </a:p>
      </dgm:t>
    </dgm:pt>
    <dgm:pt modelId="{CBCE1C63-F666-4B10-BEF8-FA3A73FA6F65}" type="sibTrans" cxnId="{06643363-1BE5-4331-8463-57AFFA8E4AA1}">
      <dgm:prSet/>
      <dgm:spPr/>
      <dgm:t>
        <a:bodyPr/>
        <a:lstStyle/>
        <a:p>
          <a:endParaRPr lang="en-US"/>
        </a:p>
      </dgm:t>
    </dgm:pt>
    <dgm:pt modelId="{C36F0922-E994-4547-B300-D5226221CB8E}" type="pres">
      <dgm:prSet presAssocID="{38F2EDBB-31AC-40CB-9AA9-210D7E09CD4E}" presName="diagram" presStyleCnt="0">
        <dgm:presLayoutVars>
          <dgm:dir/>
          <dgm:resizeHandles val="exact"/>
        </dgm:presLayoutVars>
      </dgm:prSet>
      <dgm:spPr/>
    </dgm:pt>
    <dgm:pt modelId="{0FD6F525-0C64-4528-AFFC-48BE2A5078AE}" type="pres">
      <dgm:prSet presAssocID="{9AEE61ED-5187-44F1-8D4A-416EFBDB1C77}" presName="node" presStyleLbl="node1" presStyleIdx="0" presStyleCnt="7">
        <dgm:presLayoutVars>
          <dgm:bulletEnabled val="1"/>
        </dgm:presLayoutVars>
      </dgm:prSet>
      <dgm:spPr/>
    </dgm:pt>
    <dgm:pt modelId="{30978E18-5ADA-40A4-9A52-5F8628CE1078}" type="pres">
      <dgm:prSet presAssocID="{7AFAF787-855D-4AC5-A58A-99501F8608C1}" presName="sibTrans" presStyleCnt="0"/>
      <dgm:spPr/>
    </dgm:pt>
    <dgm:pt modelId="{36A816D6-58EA-4CF9-B556-EF3EC665F9F6}" type="pres">
      <dgm:prSet presAssocID="{A7C754B2-6E1E-4350-B074-68AA9CAA6568}" presName="node" presStyleLbl="node1" presStyleIdx="1" presStyleCnt="7">
        <dgm:presLayoutVars>
          <dgm:bulletEnabled val="1"/>
        </dgm:presLayoutVars>
      </dgm:prSet>
      <dgm:spPr/>
    </dgm:pt>
    <dgm:pt modelId="{1F9ED0B0-8A61-4300-9F95-91DC856F7C52}" type="pres">
      <dgm:prSet presAssocID="{C7CD38A6-3599-4492-AFA1-48B212247C73}" presName="sibTrans" presStyleCnt="0"/>
      <dgm:spPr/>
    </dgm:pt>
    <dgm:pt modelId="{B88C8B4C-95C9-4726-A138-7863E2986569}" type="pres">
      <dgm:prSet presAssocID="{DE2222B9-4CF8-4030-829B-0557D6150A9F}" presName="node" presStyleLbl="node1" presStyleIdx="2" presStyleCnt="7">
        <dgm:presLayoutVars>
          <dgm:bulletEnabled val="1"/>
        </dgm:presLayoutVars>
      </dgm:prSet>
      <dgm:spPr/>
    </dgm:pt>
    <dgm:pt modelId="{62276E49-D9C8-476C-87DE-4378E84C6F3F}" type="pres">
      <dgm:prSet presAssocID="{9BEAA1BA-F12D-4BAE-B31D-8A9E8F87B16E}" presName="sibTrans" presStyleCnt="0"/>
      <dgm:spPr/>
    </dgm:pt>
    <dgm:pt modelId="{373203BE-1D25-485B-8A15-068A7D641F3C}" type="pres">
      <dgm:prSet presAssocID="{3B675A71-F7D0-4EBE-9578-120CC9950C8E}" presName="node" presStyleLbl="node1" presStyleIdx="3" presStyleCnt="7">
        <dgm:presLayoutVars>
          <dgm:bulletEnabled val="1"/>
        </dgm:presLayoutVars>
      </dgm:prSet>
      <dgm:spPr/>
    </dgm:pt>
    <dgm:pt modelId="{6A0AC1B2-C367-4446-BC30-E3DF6A003557}" type="pres">
      <dgm:prSet presAssocID="{5DA9FAE2-1824-41D1-AABD-C03F9E556C0C}" presName="sibTrans" presStyleCnt="0"/>
      <dgm:spPr/>
    </dgm:pt>
    <dgm:pt modelId="{12C9B358-3EA4-45C8-BDC6-E08A5B08708C}" type="pres">
      <dgm:prSet presAssocID="{1ACD2390-C4FF-4201-B4F6-8C89918CA6A4}" presName="node" presStyleLbl="node1" presStyleIdx="4" presStyleCnt="7">
        <dgm:presLayoutVars>
          <dgm:bulletEnabled val="1"/>
        </dgm:presLayoutVars>
      </dgm:prSet>
      <dgm:spPr/>
    </dgm:pt>
    <dgm:pt modelId="{31C9B0BD-B83F-4F96-9C83-9BCCDB8D6091}" type="pres">
      <dgm:prSet presAssocID="{52797937-0F28-417D-8F7A-09C9FDCD7938}" presName="sibTrans" presStyleCnt="0"/>
      <dgm:spPr/>
    </dgm:pt>
    <dgm:pt modelId="{7EED8FB4-D40E-4C75-B452-16B88D5110DC}" type="pres">
      <dgm:prSet presAssocID="{3C270FDA-0FEE-4A5F-98AB-F298BAB4875D}" presName="node" presStyleLbl="node1" presStyleIdx="5" presStyleCnt="7">
        <dgm:presLayoutVars>
          <dgm:bulletEnabled val="1"/>
        </dgm:presLayoutVars>
      </dgm:prSet>
      <dgm:spPr/>
    </dgm:pt>
    <dgm:pt modelId="{5C54D1E4-35E5-4DB1-B33B-6E960497B883}" type="pres">
      <dgm:prSet presAssocID="{663A50FE-4F7B-4FBF-A439-6FF99FC53D74}" presName="sibTrans" presStyleCnt="0"/>
      <dgm:spPr/>
    </dgm:pt>
    <dgm:pt modelId="{ED43CE4E-43F6-48A7-82BA-226C66B5B284}" type="pres">
      <dgm:prSet presAssocID="{318C08B9-E4AC-4353-9DD5-72E2DB1768E1}" presName="node" presStyleLbl="node1" presStyleIdx="6" presStyleCnt="7">
        <dgm:presLayoutVars>
          <dgm:bulletEnabled val="1"/>
        </dgm:presLayoutVars>
      </dgm:prSet>
      <dgm:spPr/>
    </dgm:pt>
  </dgm:ptLst>
  <dgm:cxnLst>
    <dgm:cxn modelId="{B0A64B1A-F8BE-4BB6-8621-73C2F4AF0891}" srcId="{38F2EDBB-31AC-40CB-9AA9-210D7E09CD4E}" destId="{3C270FDA-0FEE-4A5F-98AB-F298BAB4875D}" srcOrd="5" destOrd="0" parTransId="{5F4AA715-0EE7-480A-A0B8-30C874A27BC2}" sibTransId="{663A50FE-4F7B-4FBF-A439-6FF99FC53D74}"/>
    <dgm:cxn modelId="{A97FFE1A-F501-4A28-B525-9B8BD00A09E2}" srcId="{38F2EDBB-31AC-40CB-9AA9-210D7E09CD4E}" destId="{3B675A71-F7D0-4EBE-9578-120CC9950C8E}" srcOrd="3" destOrd="0" parTransId="{F37F7AB8-1790-4B10-AE76-07A0BAD29BD3}" sibTransId="{5DA9FAE2-1824-41D1-AABD-C03F9E556C0C}"/>
    <dgm:cxn modelId="{1717455C-FB04-4EA3-923D-6D7FDA158D10}" srcId="{38F2EDBB-31AC-40CB-9AA9-210D7E09CD4E}" destId="{A7C754B2-6E1E-4350-B074-68AA9CAA6568}" srcOrd="1" destOrd="0" parTransId="{DE5BE022-DC34-42B0-BAB2-EFD51E4DAEDB}" sibTransId="{C7CD38A6-3599-4492-AFA1-48B212247C73}"/>
    <dgm:cxn modelId="{06643363-1BE5-4331-8463-57AFFA8E4AA1}" srcId="{38F2EDBB-31AC-40CB-9AA9-210D7E09CD4E}" destId="{318C08B9-E4AC-4353-9DD5-72E2DB1768E1}" srcOrd="6" destOrd="0" parTransId="{7EA5CDA2-1868-4360-A067-0BAFDC0A7CC5}" sibTransId="{CBCE1C63-F666-4B10-BEF8-FA3A73FA6F65}"/>
    <dgm:cxn modelId="{E8D7B94B-A7FE-4B66-8DA3-B50D7D837A89}" type="presOf" srcId="{A7C754B2-6E1E-4350-B074-68AA9CAA6568}" destId="{36A816D6-58EA-4CF9-B556-EF3EC665F9F6}" srcOrd="0" destOrd="0" presId="urn:microsoft.com/office/officeart/2005/8/layout/default"/>
    <dgm:cxn modelId="{BEA1C26B-7B21-497F-960D-B9742150EBEE}" type="presOf" srcId="{3C270FDA-0FEE-4A5F-98AB-F298BAB4875D}" destId="{7EED8FB4-D40E-4C75-B452-16B88D5110DC}" srcOrd="0" destOrd="0" presId="urn:microsoft.com/office/officeart/2005/8/layout/default"/>
    <dgm:cxn modelId="{FAF9C54C-F46F-4A99-AF41-6D015247A6CF}" type="presOf" srcId="{318C08B9-E4AC-4353-9DD5-72E2DB1768E1}" destId="{ED43CE4E-43F6-48A7-82BA-226C66B5B284}" srcOrd="0" destOrd="0" presId="urn:microsoft.com/office/officeart/2005/8/layout/default"/>
    <dgm:cxn modelId="{D2458E83-DC1E-4C39-B87E-442FB433053E}" srcId="{38F2EDBB-31AC-40CB-9AA9-210D7E09CD4E}" destId="{DE2222B9-4CF8-4030-829B-0557D6150A9F}" srcOrd="2" destOrd="0" parTransId="{859ED39A-1824-4B4A-895F-21FEFF12E7B1}" sibTransId="{9BEAA1BA-F12D-4BAE-B31D-8A9E8F87B16E}"/>
    <dgm:cxn modelId="{28564987-3195-4F1D-875F-BE186AE485A8}" type="presOf" srcId="{DE2222B9-4CF8-4030-829B-0557D6150A9F}" destId="{B88C8B4C-95C9-4726-A138-7863E2986569}" srcOrd="0" destOrd="0" presId="urn:microsoft.com/office/officeart/2005/8/layout/default"/>
    <dgm:cxn modelId="{BFE624B3-1197-4891-8766-399D8647326B}" srcId="{38F2EDBB-31AC-40CB-9AA9-210D7E09CD4E}" destId="{9AEE61ED-5187-44F1-8D4A-416EFBDB1C77}" srcOrd="0" destOrd="0" parTransId="{B0C5DDD2-FE09-4309-80B0-365528901AC1}" sibTransId="{7AFAF787-855D-4AC5-A58A-99501F8608C1}"/>
    <dgm:cxn modelId="{898D57CD-39D5-4202-82C4-4F5E2148B609}" type="presOf" srcId="{3B675A71-F7D0-4EBE-9578-120CC9950C8E}" destId="{373203BE-1D25-485B-8A15-068A7D641F3C}" srcOrd="0" destOrd="0" presId="urn:microsoft.com/office/officeart/2005/8/layout/default"/>
    <dgm:cxn modelId="{FB295FD5-788F-40BA-8577-4F6CF2445520}" type="presOf" srcId="{9AEE61ED-5187-44F1-8D4A-416EFBDB1C77}" destId="{0FD6F525-0C64-4528-AFFC-48BE2A5078AE}" srcOrd="0" destOrd="0" presId="urn:microsoft.com/office/officeart/2005/8/layout/default"/>
    <dgm:cxn modelId="{199D6BD5-8707-4E0A-8062-236E8F76FD0C}" type="presOf" srcId="{38F2EDBB-31AC-40CB-9AA9-210D7E09CD4E}" destId="{C36F0922-E994-4547-B300-D5226221CB8E}" srcOrd="0" destOrd="0" presId="urn:microsoft.com/office/officeart/2005/8/layout/default"/>
    <dgm:cxn modelId="{B9C03DE2-4111-4249-B362-2FDAAD843A32}" type="presOf" srcId="{1ACD2390-C4FF-4201-B4F6-8C89918CA6A4}" destId="{12C9B358-3EA4-45C8-BDC6-E08A5B08708C}" srcOrd="0" destOrd="0" presId="urn:microsoft.com/office/officeart/2005/8/layout/default"/>
    <dgm:cxn modelId="{BB935FE8-2304-453E-9333-D7DA8FC19B88}" srcId="{38F2EDBB-31AC-40CB-9AA9-210D7E09CD4E}" destId="{1ACD2390-C4FF-4201-B4F6-8C89918CA6A4}" srcOrd="4" destOrd="0" parTransId="{145A102B-2399-4E18-8C9D-69603C46DF8C}" sibTransId="{52797937-0F28-417D-8F7A-09C9FDCD7938}"/>
    <dgm:cxn modelId="{E9ACBFA1-25B4-4C94-95F7-0E24FA7A1055}" type="presParOf" srcId="{C36F0922-E994-4547-B300-D5226221CB8E}" destId="{0FD6F525-0C64-4528-AFFC-48BE2A5078AE}" srcOrd="0" destOrd="0" presId="urn:microsoft.com/office/officeart/2005/8/layout/default"/>
    <dgm:cxn modelId="{A17104E4-79C8-4282-A752-8F9A1EA72AD5}" type="presParOf" srcId="{C36F0922-E994-4547-B300-D5226221CB8E}" destId="{30978E18-5ADA-40A4-9A52-5F8628CE1078}" srcOrd="1" destOrd="0" presId="urn:microsoft.com/office/officeart/2005/8/layout/default"/>
    <dgm:cxn modelId="{EF74C3E5-4695-4A3A-BD3A-78B14D7905F8}" type="presParOf" srcId="{C36F0922-E994-4547-B300-D5226221CB8E}" destId="{36A816D6-58EA-4CF9-B556-EF3EC665F9F6}" srcOrd="2" destOrd="0" presId="urn:microsoft.com/office/officeart/2005/8/layout/default"/>
    <dgm:cxn modelId="{1E363758-1146-466D-85CB-25AEAE2EFBC9}" type="presParOf" srcId="{C36F0922-E994-4547-B300-D5226221CB8E}" destId="{1F9ED0B0-8A61-4300-9F95-91DC856F7C52}" srcOrd="3" destOrd="0" presId="urn:microsoft.com/office/officeart/2005/8/layout/default"/>
    <dgm:cxn modelId="{F5C372BC-E152-402D-88FB-585831F26EFB}" type="presParOf" srcId="{C36F0922-E994-4547-B300-D5226221CB8E}" destId="{B88C8B4C-95C9-4726-A138-7863E2986569}" srcOrd="4" destOrd="0" presId="urn:microsoft.com/office/officeart/2005/8/layout/default"/>
    <dgm:cxn modelId="{4B8BAD7A-7683-4A87-ABBE-09F04CBC1A16}" type="presParOf" srcId="{C36F0922-E994-4547-B300-D5226221CB8E}" destId="{62276E49-D9C8-476C-87DE-4378E84C6F3F}" srcOrd="5" destOrd="0" presId="urn:microsoft.com/office/officeart/2005/8/layout/default"/>
    <dgm:cxn modelId="{F823742A-EE36-4024-85DD-F6B7D55112EC}" type="presParOf" srcId="{C36F0922-E994-4547-B300-D5226221CB8E}" destId="{373203BE-1D25-485B-8A15-068A7D641F3C}" srcOrd="6" destOrd="0" presId="urn:microsoft.com/office/officeart/2005/8/layout/default"/>
    <dgm:cxn modelId="{27D2213D-D5B7-4093-A70A-57185EB2670C}" type="presParOf" srcId="{C36F0922-E994-4547-B300-D5226221CB8E}" destId="{6A0AC1B2-C367-4446-BC30-E3DF6A003557}" srcOrd="7" destOrd="0" presId="urn:microsoft.com/office/officeart/2005/8/layout/default"/>
    <dgm:cxn modelId="{BEBA3FB2-BC19-4D22-9CC0-7CF1A5CF1B45}" type="presParOf" srcId="{C36F0922-E994-4547-B300-D5226221CB8E}" destId="{12C9B358-3EA4-45C8-BDC6-E08A5B08708C}" srcOrd="8" destOrd="0" presId="urn:microsoft.com/office/officeart/2005/8/layout/default"/>
    <dgm:cxn modelId="{3F2DDE20-A9CD-401C-A286-FA3EB950E084}" type="presParOf" srcId="{C36F0922-E994-4547-B300-D5226221CB8E}" destId="{31C9B0BD-B83F-4F96-9C83-9BCCDB8D6091}" srcOrd="9" destOrd="0" presId="urn:microsoft.com/office/officeart/2005/8/layout/default"/>
    <dgm:cxn modelId="{3583DB24-3E6B-4EBE-B55B-0391D1F4E71D}" type="presParOf" srcId="{C36F0922-E994-4547-B300-D5226221CB8E}" destId="{7EED8FB4-D40E-4C75-B452-16B88D5110DC}" srcOrd="10" destOrd="0" presId="urn:microsoft.com/office/officeart/2005/8/layout/default"/>
    <dgm:cxn modelId="{A829557B-47ED-4B65-916D-11EEBC90CA77}" type="presParOf" srcId="{C36F0922-E994-4547-B300-D5226221CB8E}" destId="{5C54D1E4-35E5-4DB1-B33B-6E960497B883}" srcOrd="11" destOrd="0" presId="urn:microsoft.com/office/officeart/2005/8/layout/default"/>
    <dgm:cxn modelId="{1AE98EAB-C9F2-4786-81D9-B605E707DB24}" type="presParOf" srcId="{C36F0922-E994-4547-B300-D5226221CB8E}" destId="{ED43CE4E-43F6-48A7-82BA-226C66B5B284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910C03-F957-4C4D-9DF9-31453B82E90A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B8A5DA-ED67-4227-86D6-A60CB5B9CEB6}">
      <dsp:nvSpPr>
        <dsp:cNvPr id="0" name=""/>
        <dsp:cNvSpPr/>
      </dsp:nvSpPr>
      <dsp:spPr>
        <a:xfrm>
          <a:off x="0" y="0"/>
          <a:ext cx="8229600" cy="1581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To make this type of expression negative, just add the word "no" before the verb, as in the following formula:</a:t>
          </a:r>
        </a:p>
      </dsp:txBody>
      <dsp:txXfrm>
        <a:off x="0" y="0"/>
        <a:ext cx="8229600" cy="1581149"/>
      </dsp:txXfrm>
    </dsp:sp>
    <dsp:sp modelId="{41FAFC72-EF28-4590-88FC-75A6DDB943E2}">
      <dsp:nvSpPr>
        <dsp:cNvPr id="0" name=""/>
        <dsp:cNvSpPr/>
      </dsp:nvSpPr>
      <dsp:spPr>
        <a:xfrm>
          <a:off x="0" y="1581149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AC4E51-4A30-4C7E-B873-10ECABB237A3}">
      <dsp:nvSpPr>
        <dsp:cNvPr id="0" name=""/>
        <dsp:cNvSpPr/>
      </dsp:nvSpPr>
      <dsp:spPr>
        <a:xfrm>
          <a:off x="0" y="1581149"/>
          <a:ext cx="8229600" cy="1581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/>
            <a:t>Hace</a:t>
          </a:r>
          <a:r>
            <a:rPr lang="en-US" sz="3100" kern="1200"/>
            <a:t> + time + </a:t>
          </a:r>
          <a:r>
            <a:rPr lang="en-US" sz="3100" b="1" kern="1200"/>
            <a:t>que</a:t>
          </a:r>
          <a:r>
            <a:rPr lang="en-US" sz="3100" kern="1200"/>
            <a:t> + </a:t>
          </a:r>
          <a:r>
            <a:rPr lang="en-US" sz="3100" b="1" kern="1200"/>
            <a:t>no</a:t>
          </a:r>
          <a:r>
            <a:rPr lang="en-US" sz="3100" kern="1200"/>
            <a:t> + present tense form of the verb</a:t>
          </a:r>
        </a:p>
      </dsp:txBody>
      <dsp:txXfrm>
        <a:off x="0" y="1581149"/>
        <a:ext cx="8229600" cy="1581149"/>
      </dsp:txXfrm>
    </dsp:sp>
    <dsp:sp modelId="{753145E8-4EE4-4517-AA19-523FF8060F65}">
      <dsp:nvSpPr>
        <dsp:cNvPr id="0" name=""/>
        <dsp:cNvSpPr/>
      </dsp:nvSpPr>
      <dsp:spPr>
        <a:xfrm>
          <a:off x="0" y="3162299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4D9CC9-C2ED-4397-9B60-F45316A9C926}">
      <dsp:nvSpPr>
        <dsp:cNvPr id="0" name=""/>
        <dsp:cNvSpPr/>
      </dsp:nvSpPr>
      <dsp:spPr>
        <a:xfrm>
          <a:off x="0" y="3162299"/>
          <a:ext cx="8229600" cy="1581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/>
            <a:t>Hace un año que no estudio español.</a:t>
          </a:r>
          <a:br>
            <a:rPr lang="en-US" sz="3100" kern="1200"/>
          </a:br>
          <a:r>
            <a:rPr lang="en-US" sz="3100" kern="1200"/>
            <a:t>I haven't studied Spanish for a year.</a:t>
          </a:r>
        </a:p>
      </dsp:txBody>
      <dsp:txXfrm>
        <a:off x="0" y="3162299"/>
        <a:ext cx="8229600" cy="1581149"/>
      </dsp:txXfrm>
    </dsp:sp>
    <dsp:sp modelId="{8A48165C-B4BC-4B5C-9069-BB68AA15FB3B}">
      <dsp:nvSpPr>
        <dsp:cNvPr id="0" name=""/>
        <dsp:cNvSpPr/>
      </dsp:nvSpPr>
      <dsp:spPr>
        <a:xfrm>
          <a:off x="0" y="4743449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47E007-C5ED-4FEA-9B4C-571DB6C42F3D}">
      <dsp:nvSpPr>
        <dsp:cNvPr id="0" name=""/>
        <dsp:cNvSpPr/>
      </dsp:nvSpPr>
      <dsp:spPr>
        <a:xfrm>
          <a:off x="0" y="4743449"/>
          <a:ext cx="8229600" cy="1581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/>
            <a:t>Hace dos años que ellas no estudian inglés.</a:t>
          </a:r>
          <a:br>
            <a:rPr lang="en-US" sz="3100" kern="1200"/>
          </a:br>
          <a:r>
            <a:rPr lang="en-US" sz="3100" kern="1200"/>
            <a:t>They haven't studied English for two years.</a:t>
          </a:r>
        </a:p>
      </dsp:txBody>
      <dsp:txXfrm>
        <a:off x="0" y="4743449"/>
        <a:ext cx="8229600" cy="15811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D6F525-0C64-4528-AFFC-48BE2A5078AE}">
      <dsp:nvSpPr>
        <dsp:cNvPr id="0" name=""/>
        <dsp:cNvSpPr/>
      </dsp:nvSpPr>
      <dsp:spPr>
        <a:xfrm>
          <a:off x="788670" y="2762"/>
          <a:ext cx="1971674" cy="118300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horas</a:t>
          </a:r>
        </a:p>
      </dsp:txBody>
      <dsp:txXfrm>
        <a:off x="788670" y="2762"/>
        <a:ext cx="1971674" cy="1183005"/>
      </dsp:txXfrm>
    </dsp:sp>
    <dsp:sp modelId="{36A816D6-58EA-4CF9-B556-EF3EC665F9F6}">
      <dsp:nvSpPr>
        <dsp:cNvPr id="0" name=""/>
        <dsp:cNvSpPr/>
      </dsp:nvSpPr>
      <dsp:spPr>
        <a:xfrm>
          <a:off x="2957512" y="2762"/>
          <a:ext cx="1971674" cy="118300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minutos</a:t>
          </a:r>
        </a:p>
      </dsp:txBody>
      <dsp:txXfrm>
        <a:off x="2957512" y="2762"/>
        <a:ext cx="1971674" cy="1183005"/>
      </dsp:txXfrm>
    </dsp:sp>
    <dsp:sp modelId="{B88C8B4C-95C9-4726-A138-7863E2986569}">
      <dsp:nvSpPr>
        <dsp:cNvPr id="0" name=""/>
        <dsp:cNvSpPr/>
      </dsp:nvSpPr>
      <dsp:spPr>
        <a:xfrm>
          <a:off x="5126355" y="2762"/>
          <a:ext cx="1971674" cy="118300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segundos</a:t>
          </a:r>
        </a:p>
      </dsp:txBody>
      <dsp:txXfrm>
        <a:off x="5126355" y="2762"/>
        <a:ext cx="1971674" cy="1183005"/>
      </dsp:txXfrm>
    </dsp:sp>
    <dsp:sp modelId="{373203BE-1D25-485B-8A15-068A7D641F3C}">
      <dsp:nvSpPr>
        <dsp:cNvPr id="0" name=""/>
        <dsp:cNvSpPr/>
      </dsp:nvSpPr>
      <dsp:spPr>
        <a:xfrm>
          <a:off x="788670" y="1382935"/>
          <a:ext cx="1971674" cy="118300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días</a:t>
          </a:r>
        </a:p>
      </dsp:txBody>
      <dsp:txXfrm>
        <a:off x="788670" y="1382935"/>
        <a:ext cx="1971674" cy="1183005"/>
      </dsp:txXfrm>
    </dsp:sp>
    <dsp:sp modelId="{12C9B358-3EA4-45C8-BDC6-E08A5B08708C}">
      <dsp:nvSpPr>
        <dsp:cNvPr id="0" name=""/>
        <dsp:cNvSpPr/>
      </dsp:nvSpPr>
      <dsp:spPr>
        <a:xfrm>
          <a:off x="2957512" y="1382935"/>
          <a:ext cx="1971674" cy="118300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semanas</a:t>
          </a:r>
        </a:p>
      </dsp:txBody>
      <dsp:txXfrm>
        <a:off x="2957512" y="1382935"/>
        <a:ext cx="1971674" cy="1183005"/>
      </dsp:txXfrm>
    </dsp:sp>
    <dsp:sp modelId="{7EED8FB4-D40E-4C75-B452-16B88D5110DC}">
      <dsp:nvSpPr>
        <dsp:cNvPr id="0" name=""/>
        <dsp:cNvSpPr/>
      </dsp:nvSpPr>
      <dsp:spPr>
        <a:xfrm>
          <a:off x="5126355" y="1382935"/>
          <a:ext cx="1971674" cy="118300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meses</a:t>
          </a:r>
        </a:p>
      </dsp:txBody>
      <dsp:txXfrm>
        <a:off x="5126355" y="1382935"/>
        <a:ext cx="1971674" cy="1183005"/>
      </dsp:txXfrm>
    </dsp:sp>
    <dsp:sp modelId="{ED43CE4E-43F6-48A7-82BA-226C66B5B284}">
      <dsp:nvSpPr>
        <dsp:cNvPr id="0" name=""/>
        <dsp:cNvSpPr/>
      </dsp:nvSpPr>
      <dsp:spPr>
        <a:xfrm>
          <a:off x="2957512" y="2763108"/>
          <a:ext cx="1971674" cy="118300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años</a:t>
          </a:r>
        </a:p>
      </dsp:txBody>
      <dsp:txXfrm>
        <a:off x="2957512" y="2763108"/>
        <a:ext cx="1971674" cy="11830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81.05594" units="1/cm"/>
          <inkml:channelProperty channel="Y" name="resolution" value="675.46899" units="1/cm"/>
          <inkml:channelProperty channel="T" name="resolution" value="1" units="1/dev"/>
        </inkml:channelProperties>
      </inkml:inkSource>
      <inkml:timestamp xml:id="ts0" timeString="2022-03-11T19:23:03.339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3537 8398 0,'0'0'15,"-2"17"1,-7 26 15,-3 3-15,-1 14-16,0 4 15,-3 18-15,4-1 32,-5 20-32,6-5 15,4 15-15,-2-9 16,7 12-16,-1-16 31,3-1-15,0-5-1,5-56 1,-2-44 15,3-20-15,-6-6-1,0 16 1,0 18 0</inkml:trace>
  <inkml:trace contextRef="#ctx0" brushRef="#br0" timeOffset="331.63">3477 9111 0,'68'-2'16,"20"-11"-1,10-2 17,-3-3-17,-21 4 1,-25-2 0,-25 8-1,-24 8 1</inkml:trace>
  <inkml:trace contextRef="#ctx0" brushRef="#br0" timeOffset="785.38">4115 8201 0,'-10'41'32,"-3"17"-32,3 5 15,-3 27-15,6 1 16,-3 28-16,2-9 15,-7 24 1,0-8 0,-8 8-16,3-21 31,-2 5-31,-5 10 16,38-64 15,22-52-16,2-22 1,-17 5 0,-8 3-1,-10 2-15</inkml:trace>
  <inkml:trace contextRef="#ctx0" brushRef="#br0" timeOffset="1502.5">4681 8952 0,'-50'-15'16,"-23"13"-1,12 9 1,-9 23-1,9 11 1,-6 22-16,16 5 16,4 17-16,11-4 31,11 5-31,32 2 31,42-46-15,-2-24-1,9-24-15,-1-15 32,6-27-32,-10-2 15,-1-26-15,-11 10 16,-3-10 0,2-18-1,-14 32 1,-20 57 15,-8 26 0,-4 27-31,-3 10 16,-1 19-16,6-3 16,1 6-1,23 8 1,17-24-1,0-16 1,-18-24 0,-17-24-16</inkml:trace>
  <inkml:trace contextRef="#ctx0" brushRef="#br0" timeOffset="1956.74">5236 8977 0,'-10'-9'15,"-23"-5"17,-27 22-17,6 10 17,-1 24-32,7 9 15,0 23-15,13-4 31,5 11-31,30 22 16,48-25 0,31-40 15,10-31-15,-8-9 15,-26-1-31,-55 3 0</inkml:trace>
  <inkml:trace contextRef="#ctx0" brushRef="#br0" timeOffset="2472.87">5377 9300 0,'25'-8'16,"31"-14"15,17-19-15,2-19-1,-15-10 1,-37 9-1,-43 33 17,-35 40-17,7 15 1,-8 17-16,16 4 31,0 18-31,3 40 16,26 2 15,47-37-15,4-41 15,12-30-31,29-36 16,-3-14-1,-7-3 1,-23 10-1,-48 43-15</inkml:trace>
  <inkml:trace contextRef="#ctx0" brushRef="#br0" timeOffset="2919.83">5850 9058 0,'11'63'15,"1"26"1,1 16 0,0-7 15,-3-19-15,-3-31-1,-4-31 1,-3-22-1,3-36 17,-1-1-32,5-26 15,3 5 1,8-18-16,2 8 16,5-4-16,26-17 15,22 23 16,15 30-15,-12 22 15,-24 11-15,-21 3 0,-31 5-16</inkml:trace>
  <inkml:trace contextRef="#ctx0" brushRef="#br0" timeOffset="3537.38">6619 9119 0,'79'2'16,"11"-6"-1,1-4 1,-40 6-1,-34 12 17,-7-8-17,-6 0 1,-4-2-16</inkml:trace>
  <inkml:trace contextRef="#ctx0" brushRef="#br0" timeOffset="3759.95">6597 9292 0,'78'8'16,"-15"-5"-1,13-3-15,-8 0 16,7-3-16,23-7 15,-2 0 17,-36 0-17,-60 10-15</inkml:trace>
  <inkml:trace contextRef="#ctx0" brushRef="#br0" timeOffset="4241.17">7660 8443 0,'-5'54'16,"5"19"-16,0 5 31,0 23-31,-2 1 31,-6 24-31,3-7 16,-8 17-16,4-18 31,-10 6-31,-3 14 16,4-39 0,11-51-1,1-24 1,4-11-1,2-13-15</inkml:trace>
  <inkml:trace contextRef="#ctx0" brushRef="#br0" timeOffset="4578.2">7368 9056 0,'66'2'16,"-8"1"15,7-3-31,-2 0 15,15 0-15,30 0 16,-10 0 15,-17 0-15,-28 0 15,-28 0-15,-25 0-16</inkml:trace>
  <inkml:trace contextRef="#ctx0" brushRef="#br0" timeOffset="5095.42">8149 9371 0,'-35'78'16,"9"15"-1,31-5 16,44-33-15,23-41 0,-16-23-1,4-19 1,-11-6 0,-2-19-16,-14 2 15,-10-12-15,-26-27 31,-15 29 1,-19 8-32,-8 24 15,-19 8-15,-32 15 32,1 15-17,17 9 1,30-6-1,48-12-15</inkml:trace>
  <inkml:trace contextRef="#ctx0" brushRef="#br0" timeOffset="6568.01">9638 9240 0,'-12'-11'16,"-37"-8"15,0 10 0,-20 12-31,3 15 16,-14 28-1,9 8 1,1 22-16,17 0 16,15 2-16,28 15 15,38-48 16,5-29-15,12-33-16,-4-14 16,12-25-16,-1-2 31,9-15-15,-8-9-1,5-19-15,-13 5 16,-8-13-16,-9 14 15,5-14-15,-10 23 16,0-7-16,2-23 31,-3 15-15,-9 81 0,-13 38 15,-13 43-16,-4-1 1,-4 20 0,-2-1-1,-1 27-15,1-5 16,-2 24-16,4-11 16,2 7-1,6-23 1,0 0-16,13 0 31,23-49-15,10-45-1,-18-1 17,-6 2-17,-9-5-15</inkml:trace>
  <inkml:trace contextRef="#ctx0" brushRef="#br0" timeOffset="7068.96">9759 9240 0,'-10'70'16,"10"16"0,33-3-1,37-38 16,18-40-15,-27-12 15,-3-29-31,-18-7 16,-6-22-16,-8-31 31,-33 3-15,-48 35-1,5 34 1,-11 26-16,-15 36 16,18 22-1,23 10 17,20-7-17,5-17-15,10-46 0</inkml:trace>
  <inkml:trace contextRef="#ctx0" brushRef="#br0" timeOffset="7385.46">10472 9757 0,'-15'49'16,"-5"12"-1,0-11 17,2-12-17,18-38-15</inkml:trace>
  <inkml:trace contextRef="#ctx0" brushRef="#br0" timeOffset="16058.94">11079 8965 0,'14'15'16,"3"30"15,-5 1-15,-1 14-16,-9 1 15,-9 12-15,-16 35 32,-3 3-17,3-27 16,4-27-15,14-52 0,7-37-1,8-42 17,-5 14-17,5-15-15,-2 4 16,7-7-16,0 5 15,8-5 1,20-13 0,12 21-1,1 46 1,-6 60 15,-17 12-15,-15 25-16,-6-1 15,-3 24-15,-6-10 16,-3 10 0,-3 17-1,1-20 17,4-72-17,9-61 1,-1-8-1,6-21-15,-2-9 32,7-10-32,1 5 15,10-5-15,-1 15 32,17 2-32,22 8 31,-9 45-16,-26 61 1,-17 5 15,-8 25-31,-5-2 16,-2 17-16,-3-8 16,-3 6-1,6 23 1,21-39-1,30-47 17,27-35-17,-1-18 17,-20 4-17,-60 26-15</inkml:trace>
  <inkml:trace contextRef="#ctx0" brushRef="#br0" timeOffset="16777.16">12465 8965 0,'-23'0'31,"-26"3"-15,3 6-1,-7 21-15,8 3 31,-4 23-31,12 2 16,-1 10-16,8 28 16,25-3-1,19-35 17,14-48-17,16-40 16,6-33 1,8-23-17,-8 3 17,-10 15-17,-17 48 16,-18 47-15,-5 9 0,-7 22-16,2 30 31,12-5-15,33-40 15,14-48 0,1-41-15,-12-6-1,-8 4 1,-35 48-16</inkml:trace>
  <inkml:trace contextRef="#ctx0" brushRef="#br0" timeOffset="17246.88">12949 8285 0,'-2'42'15,"-3"19"-15,-3 4 32,-4 21-32,-5 0 15,-4 24-15,5-1 31,-3 22-31,8-13 16,1 17-16,8-25 16,2-1-1,10-4 1,-5-79 0,3-42 15,-3-4 0,0 10-31,-5 10 16</inkml:trace>
  <inkml:trace contextRef="#ctx0" brushRef="#br0" timeOffset="17932.72">13332 8743 0,'-58'53'15,"-22"10"17,-22-3-17,4-11 16,21-17-15,46-17 0,41-8-1,13-1 17,2 16-1,3 24-16,10 25 17,14 12-17,9-2 17,2-21-17,-4-20 1,-17-24 15,-22-16-15,-10 0 15,-5 0-15,-5 0-16</inkml:trace>
  <inkml:trace contextRef="#ctx0" brushRef="#br0" timeOffset="18518.18">13392 9222 0,'21'6'31,"24"-6"-15,20 0 0,16-6-1,-2 1 17,-27-18-1,-36-15-16,-37 1 17,-21 19-17,-19 46 17,13 4-17,1 24-15,5 2 16,11 10-1,13 28 1,48-24 0,10-39 15,28-20-31,0-13 31,15-15-31,21-10 16,-8-11-1,-24 6 17,-34 15-32,-38 15 0</inkml:trace>
  <inkml:trace contextRef="#ctx0" brushRef="#br0" timeOffset="20107.43">3416 10401 0,'11'0'15,"27"7"1,2-4 0,25 0-16,9 2 31,31-13-31,-17 5 16,8-4-16,15-5 0,-13 1 15,10 4 1,29-6-16,-21 3 15,15 3 1,23-4-16,-19 9 16,17-1-16,27 3 0,-28-2 15,12 4-15,21 3 0,-27 4 16,7 0-16,12 4 0,-25 0 16,-2-1-16,12 3 0,-35-5 15,2 0-15,11 5 0,-25-7 16,-4-6-16,24 1 0,-28-3 0,7 0 0,23 0 0,-27 0 15,4 0-15,28 0 0,-31 0 16,9-5-16,20-5 0,-25 3 16,3 1-16,23-4 0,-30 10 15,8-3-15,21 3 0,-31 0 16,1 3 0,17 0-16,-28 2 15,5-3-15,18 4 0,-28-1 16,4-3-16,13 0 0,-21-2 15,4-2-15,20-5 0,4 1 16,28-4-16,-19 7 16,15 3-16,-17 0 15,22 6-15,-20 1 16,26-1-16,-27-1 0,22-1 0,-24-1 16,13 4-16,-22-4 15,29-3-15,-16 0 16,15 0-16,-23 2 15,20 4-15,-19-6 16,19 3-16,-26-3 16,8 0-16,-28 0 15,11 0-15,-1 24 16,-47-11 0,-31-6-1,-13-4 1,-4-3 15,-8 0-31</inkml:trace>
  <inkml:trace contextRef="#ctx0" brushRef="#br0" timeOffset="21327.05">8298 10643 0,'-35'-50'16,"2"-1"15,5 6-15,10 9-1,8 14 16,5 19-15,-5 16 15,0 20-15,5 25 15,-2 23-15,3-11-1,-3 13-15,5 1 32,-11 21-32,4-4 15,-7 27-15,3-29 16,1-1 0,-10 13-16,8-15 31,-6 9-31,0 19 0,2-16 15,4 13-15,1 18 16,3-18 0,-1 15-16,1 22 0,5-22 15,3 6-15,2 22 0,2-23 16,3 2-16,5 19 0,-4-29 16,1 6-16,5 15 0,-1-29 15,1-2-15,6 21 0,-10-31 16,2 9-16,-1 19 0,-3-28 15,1 3-15,-4 18 0,2-29 16,-3 6-16,1 23 0,-3-25 31,0-1-31,1 23 0,-1-28 16,0 5-16,7 18 0,-7-25 16,0 5-16,-7 18 0,7-29 15,7 6-15,-2 17 0,2-1 16,0 31-16,4-27 15,6 12 1,-8-31-16,0 18 0,-6-29 16,-11 10-16,-12 20 15,20-6 1,2-32 0,-6-2 15,-7-38-16,-9-30 17,13-8-17,0 0 32,6-3-31,1-2-16</inkml:trace>
  <inkml:trace contextRef="#ctx0" brushRef="#br0" timeOffset="22732.62">3152 12633 0,'13'0'16,"24"-2"15,4 2-16,14 0-15,11-5 16,19 2-16,-11 1 31,1-3-31,18 3 0,-7-1 16,10 0 0,22-4-16,-15 5 15,16-6-15,20 3 0,-18 2 31,12-2-31,28 5 0,-17 0 32,12 0-32,33 8 0,-24-8 15,8 5-15,29 5 0,-31-3 16,8 1-16,14 7 0,-33-7 16,8-1-16,11-2 0,-33 0 15,5 0-15,19 3 0,-40-5 16,6 1-16,20 4 0,-29-1 15,9-1-15,22 4 0,-32-5 16,11 3-16,24 2 0,-33-8 16,5 0-16,21 8 0,-30-6 15,7-4-15,26 4 0,-34-4 32,8 0-32,22 0 0,-29 0 15,2 3-15,28-1 0,-33-2 16,7 3-16,21 2 0,-28-5 15,5 2-15,18 1 0,-31-3 16,5 0-16,16 0 0,-31 0 16,5 0-16,19 0 0,-29 0 15,7 8-15,24-1 0,-34 1 16,4 2-16,22 8 0,-27-6 16,4 6-16,20 4 0,-17-4 15,39 2-15,-21-5 16,20 7-16,-31-6 15,18 6-15,-30-1 16,12 0-16,13 13 16,-68-38-1,-57-40 1,-3 27 0,7 6-1,0 7 16,0 4-15</inkml:trace>
  <inkml:trace contextRef="#ctx0" brushRef="#br0" timeOffset="24201.86">3185 14959 0,'10'-2'15,"22"-8"1,8 0 15,15-3-31,4-2 16,28-3-16,-15 3 31,10 0-31,10-2 0,-5-1 31,10 3-31,24-5 0,-13 5 16,15-6 0,26 1-16,-21 0 15,16-2-15,31-1 0,-27 8 16,9 2-16,23 5 0,-23 3 15,7 3-15,20 4 0,-30 1 16,2 5-16,18 2 0,-31-3 16,1 3-16,12 1 0,-28-7 15,-4 4-15,20 2 0,-34-8 16,6 1-16,21 7 0,-32-2 16,3-1-16,24 4 0,-32-2 15,9 2-15,20-2 0,-24-1 16,4 0-16,24-3 0,-24-1 15,-1 0-15,22-2 0,-21 5 16,2-4-16,25 0 0,-28-1 16,8 3-16,16 0 0,-29 0 15,10-3-15,21 4 0,-31-1 32,6-1-32,19 7 0,-23-6 15,2 3-15,19 2 0,-28-6 16,5 9-16,20-3 0,-27 0 15,8-5-15,9 3 0,-2-6 16,38-2-16,-49 0 16,4 0-16,11 0 0,-24 0 15,0 0-15,23 0 0,-26 3 16,10 4-16,21 3 0,-24 1 16,1 1-16,8 6 0,13-1 15,25 8-15,-19-9 16,13-1-16,-25-2 15,10 4-15,-23-10 32,10 4-32,22 1 15,-68-4 1,-29-5 0,-18-3-1,-15 0-15</inkml:trace>
  <inkml:trace contextRef="#ctx0" brushRef="#br0" timeOffset="31274.89">2983 11382 0,'2'37'31,"3"-4"-15,-1-25 15,1-42 0,-1-6-15,4-20-16,0-5 31,2-19-31,-5 7 16,2-20-16,-4 15 31,5-11-31,-7-19 16,-1 14-1,4 50 1,-2 45 15,8 39 1,10 30-1,-3-6-16,16 11-15,-4-9 16,13 9-16,-4-11 31,12 14-31,24 9 16,-7-13 0,-27-37 15,-26-33-16,-39-31 1,-6 4 0,-21-8-1,-6 3 1,-19-10-16,0 7 16,-9 0-16,2 7 31,-6-5-16,-17-1-15,9 1 32,68 14-17,55 10 1,38 7 0,0-2-1,16-3 1,-4 2-1,19-9-15,-11 5 16,7-3-16,32-1 31,-15-5 1,-46 3-17,-43 13 1,-31 17 15,-6 5-15,-17 10-16,-5 8 15,-23 23-15,1-1 32,-22 13-32,13 3 15,-4 10-15,6 24 31,29-9 1,23-32-17,8-39 1,10-30-16</inkml:trace>
  <inkml:trace contextRef="#ctx0" brushRef="#br0" timeOffset="58676.62">3845 10643 0,'-5'43'16,"0"17"-16,-2 1 16,-6 25-16,8 0 15,-4 21-15,0-1 32,4 18-32,2-14 15,-4 14-15,6-18 31,-10 0-31,-10 3 32,3-75-1,8-51-15,8-41 15,2 5-16,5-18-15,2 6 16,10-21 0,-4 8-1,15-7-15,0 9 16,12-3-16,39 12 16,7 34 15,-9 58-16,-24 13 17,-15 23-32,-13 4 31,-2 21-31,-11-4 16,-1 20-16,-6-15 31,2 4-31,-4 8 15,-6-26 17,3-36-17,0-16 1,0-21-16</inkml:trace>
  <inkml:trace contextRef="#ctx0" brushRef="#br0" timeOffset="59446.97">5004 11442 0,'-2'-56'15,"-16"-11"17,-17 3-17,-31 21 16,-17 43-15,22 18 15,3 25-31,13 10 16,2 20-16,8-4 16,1 18-16,7-11 31,13 7-31,26 8 15,42-36 17,-7-32-17,14-31-15,-7-9 32,0-26-32,-8-5 15,-2-23-15,-13 6 31,-1-11-31,0-27 32,-7 17-17,-16 59 17,-16 57-17,-2 15 1,-4 18-16,5 0 31,2 12-31,26 16 16,20-5 15,2-18 0,-15-30-15,-25-38-16</inkml:trace>
  <inkml:trace contextRef="#ctx0" brushRef="#br0" timeOffset="60311.71">5748 11392 0,'7'-45'16,"0"-9"-1,-18-4 1,-33 18 0,-21 30-1,7 17 16,-2 21-31,9 7 32,-4 23-32,14-2 15,-1 17-15,14-5 32,10 11-32,25 15 15,41-23 1,29-45 15,-14-24-15,-4-20-1,-8-10 1,2-14-16,15-31 31,-10-13-15,-18 11 15,-20 27-15,-17 35-1,-8 33 1,-11 40 0,9 1 15,0 20-31,4 2 15,-5 18-15,6-1 32,-8 12-32,-2-17 15,-14 1-15,-2-28 16,-22-8-16,2-24 47,-20-18-47,-20-36 15,7-20 1,18-7 15,23 15-15,22 12 0,18 18-1</inkml:trace>
  <inkml:trace contextRef="#ctx0" brushRef="#br0" timeOffset="60882.21">6176 11502 0,'-18'53'16,"1"11"-16,12-4 31,5 13-31,33 10 31,32-30-15,-7-33 0,10-30-1,-8-15 1,6-26-16,-8-4 15,-5-16-15,-18 6 16,-15-11 0,-19 11-1,-24 1-15,-13 17 16,-17 9-16,-5 16 16,-12 8-1,6 14 1,-6 16-16,-21 19 15,14 8 1,28-18 0,49-25-16</inkml:trace>
  <inkml:trace contextRef="#ctx0" brushRef="#br0" timeOffset="108279.39">3523 12712 0,'0'6'16,"5"10"-1,2 45 17,-5 5-17,1 21-15,-3 7 32,0 22-32,0-23 15,0 3-15,0 7 0,0-12 16,-5 2-1,-2 13-15,5 3 16,-10 16-16,8-22 31,-5-2-31,-2-22 32,9-72-17,2-27 16,0-20-15,2-39 15,5 11-15,9-15-16,-1 5 31,10-13-31,5 8 16,9-10-16,0 15 31,9-3-31,27 8 31,0 53-15,-34 25 15,2 33-31,-15 7 16,-3 20-16,-7 9 31,-3 20-31,-5-7 16,0 22-16,-2-16 31,4 7-31,6 21 16,7-60 15,10-54 0,-17-3-15,-8-2-1,-10-2 1</inkml:trace>
  <inkml:trace contextRef="#ctx0" brushRef="#br0" timeOffset="109081.35">4813 13505 0,'-11'-14'16,"-17"-19"15,-30 8-15,12 14 15,-13 22-31,6 14 15,-8 25-15,11 15 16,-8 21 0,21 0 15,11 12-31,16-15 16,23 3-16,40-13 15,-6-37 1,9-34-16,-9-17 31,4-31-31,-12-6 16,3-22-1,-14-1 17,-4-11-32,-1-27 15,-7 4 16,-11 59-15,-5 60 0,0 18 15,-5 25-31,5 7 16,5 23-1,-3-1 1,10 8-16,21 28 31,15-32 0,8-38-15,-13-26 15,-21-12-15,-22-10-16</inkml:trace>
  <inkml:trace contextRef="#ctx0" brushRef="#br0" timeOffset="109530.16">5498 13556 0,'-7'-13'16,"-11"-15"-1,-25-10 17,-20 16-17,10 14 16,-7 31-31,6 12 16,1 26-16,8 10 16,15 20-1,12-8 1,26 7-16,9-22 31,29-7-31,4-19 16,21-19-16,37-20 31,-1-11 0,-42 1-15,-65 7-16</inkml:trace>
  <inkml:trace contextRef="#ctx0" brushRef="#br0" timeOffset="110117.01">5639 13836 0,'23'0'31,"30"-8"0,20-22-15,3-18 0,-11-15 15,-27-8-15,-34 19-1,-36 21 16,-29 41-15,8 11 15,-6 22-31,10 4 32,-2 21-32,16-5 15,8 13-15,27 25 31,15-41-15,28-22-16,2-23 16,26-15-16,-3-10 15,8-12-15,19-11 32,-12 0-17,-20 6 1,-31 13-1,-32 14-15</inkml:trace>
  <inkml:trace contextRef="#ctx0" brushRef="#br0" timeOffset="110703.55">6796 13515 0,'0'-7'16,"0"-10"15,-8-9-16,-22-2 1,-30 13 15,-29 13 1,1 15-17,18 24 16,47 21-15,28-10 0,22 10-16,12-5 31,24 15-31,-11-4 16,-1 11-16,-18-7 15,-28 0 1,-18-15-1,-28-11 1,-4-12 0,-18-17-16,5-18 15,0-20-15,-12-28 32,7-7-17,20 17 1,43 43-16</inkml:trace>
  <inkml:trace contextRef="#ctx0" brushRef="#br0" timeOffset="114816.21">3308 15101 0,'14'32'31,"-2"8"0,7 28-31,-5 0 16,-1 28-16,-8 0 31,-9 23-31,0-6 16,-9 20-16,0-12 15,-2 14 1,9-23-1,-2-1-15,4 20 16,16-90 31,2-54-31,-5-40 15,-4 6-16,6-19-15,5 5 32,3-17-32,4 1 15,12-12-15,4 11 16,11-11 0,-3 24-1,13 7-15,31 23 31,-14 55-15,-33 10 0,-16 28-1,-16 5 1,0 28-16,-11-3 31,-1 23-31,0-8 31,-5 11-31,-1-19 16,6 1-16,24-23 31,24-47-15,-26-14 0,-9-5-1,-13-7-15</inkml:trace>
  <inkml:trace contextRef="#ctx0" brushRef="#br0" timeOffset="115634.71">4747 15866 0,'-10'-19'15,"-16"-27"16,-32 8-15,9 20 0,-19 26-16,5 15 31,-7 27-31,8 11 16,4 32-1,20-5 16,13 13-31,15-13 16,22 0-16,49-4 31,20-57-15,-25-27 0,-1-35-1,-14-8 1,1-27-16,-9-4 15,-1-19 1,-2 7 0,-2 1-16,4-13 31,-13 45 0,-14 60-15,-5 18 15,-7 36-31,2 12 16,-4 30-16,6-2 31,6 18-31,1-21 16,18-2-16,28-33 31,18-51 0,-7-24-15,-28 6-1,-33 6-15</inkml:trace>
  <inkml:trace contextRef="#ctx0" brushRef="#br0" timeOffset="116120.19">5470 15786 0,'-9'-15'15,"-24"-13"16,-25 0-15,5 11 31,-15 22-47,7 13 16,-10 24-16,16 11 31,2 31-31,20 1 15,15 18-15,23-15 32,22 6-32,11-28 15,24-6-15,-1-22 16,11-16 0,22-32-1,-9-15 1,-17-3 31,-37 13-47,-31 15 0</inkml:trace>
  <inkml:trace contextRef="#ctx0" brushRef="#br0" timeOffset="116752.22">5619 16070 0,'12'8'31,"21"5"-15,18 0 0,17-13 15,10-26-16,-20-7 17,-8-14-32,-4-39 31,-29-10-15,-34 21 15,-34 37-16,9 28 1,-7 28 0,9 14-1,-10 29-15,7 7 16,-3 17-16,18-2 31,9 8-31,19-10 16,22 2-16,11-19 31,27-7-31,3-17 16,18-12-16,-8-18 31,10-15-31,-12-12 16,2-21-16,13-28 31,-11-7-16,-19 12 1,-28 31 0,-28 30-16</inkml:trace>
  <inkml:trace contextRef="#ctx0" brushRef="#br0" timeOffset="121094.63">8824 10724 0,'-2'43'16,"-3"18"-16,-6 6 31,2 31-31,4-17 16,-3-3-16,2 18 0,-1-11 16,0 8-16,-1 16 15,-2 5 1,-12 24-16,-1-17 31,-5 5-31,-14 18 16,24-63 15,10-79-15,8-17 15,8-31-31,-4-4 31,14-28-31,-3 0 16,8-20-1,2 2 1,13-10-16,4 17 31,14 4-31,2 25 16,10 14-16,23 36 15,-33 23 17,-21 32-32,-16 13 15,-11 27-15,-7 2 32,-6 26-32,-2 0 31,5 16-31,0-14 31,10-1-31,23-24 16,7-82-1,5-48 17,-6-18-1,-15 18-16,-24 40-15</inkml:trace>
  <inkml:trace contextRef="#ctx0" brushRef="#br0" timeOffset="121850.02">10019 11596 0,'2'-46'15,"-15"-2"17,-32 14-17,-1 18 1,-15 18-16,1 19 15,-15 26 1,7 14 0,3 32-16,14-2 31,6 25-31,15-16 31,15 11-31,37-2 16,6-51 15,20-43-31,0-22 31,10-39-31,-8-9 16,10-26-16,-7-2 16,-2-20-1,-13 14 1,-3-6-16,-10-14 15,-17 51 17,-25 69-1,1 17-15,-5 32-16,7 10 15,-1 26 1,4-3-1,4 10-15,14 26 16,33-46 0,-1-47 15,15-42-31,20-32 16,-1-12-1,-15 4 1,-58 46-1</inkml:trace>
  <inkml:trace contextRef="#ctx0" brushRef="#br0" timeOffset="122281.74">10576 11575 0,'0'-13'16,"0"-14"15,-16-8-15,-31 14 0,1 21 15,-15 28-31,6 12 15,0 32-15,12 1 32,5 24-32,15-1 31,11 13-31,12-16 0,20-2 16,11-28-1,25-15-15,5-23 16,20-18-16,35-27 31,1-8-15,-45 6-1,-72 22-15</inkml:trace>
  <inkml:trace contextRef="#ctx0" brushRef="#br0" timeOffset="122836.52">10767 11890 0,'61'-5'15,"-8"-5"1,12-7-16,23-26 31,-8-22-15,-29-19 0,-46 11 15,-45 27-16,-6 31 17,-14 23-32,8 14 31,-9 35-31,13 3 16,5 23-16,15-7 31,13 17-31,10-13 15,25 3-15,6-24 16,21-12-16,1-24 16,13-25-16,-9-16 31,9-25-31,20-37 16,-9-4-1,-16 19 16,-56 65-31</inkml:trace>
  <inkml:trace contextRef="#ctx0" brushRef="#br0" timeOffset="123770.6">11407 11706 0,'-2'51'16,"2"17"-16,0-3 15,0 16-15,0 26 32,0-10-1,2-64-16,1-33 17,9-40-32,1-11 31,7-25-31,0 1 31,8-20-31,-3 11 16,8-7-16,14 3 15,7 55 17,-19 33-1,-3 36-31,-9 14 16,-6 28-16,-3-2 31,-5 17-16,2 31 1,-6-16 15,2-63-15,-2-40 0,13-42-16,-3-14 31,13-25-31,-1-2 31,4-12-31,1 9 16,1-4-16,13-9 15,8 51 17,-5 63-1,-16 20-16,-8 26-15,-10 10 32,-5 27-32,-7-4 31,-1 6-31,15 21 31,22-45-15,13-51-1,-8-20 17,-27-7-17,-17-3-15</inkml:trace>
  <inkml:trace contextRef="#ctx0" brushRef="#br0" timeOffset="124403.14">12596 11810 0,'-17'63'15,"1"15"-15,7-3 32,4 7-32,30 18 31,8-45-15,21-25-1,0-22 1,19-33-16,-7-13 31,2-28-31,-18-2 16,-12-25-16,-21 13 31,-24-13-31,-16 17 16,-20 6-16,-10 24 31,-12 19-31,4 16 15,-9 26-15,22 11 32,-7 26-32,16 1 15,14 21-15,24 24 32,25-13-1,12-24 0,-2-18-15,-18-26-1,-16-17 1</inkml:trace>
  <inkml:trace contextRef="#ctx0" brushRef="#br0" timeOffset="125020.37">13707 11608 0,'0'-7'31,"-14"-5"-15,-37-6-1,3 5 17,-14 5-32,1 5 31,-10 14-31,-14 27 15,27 24 17,35-6-17,35 4-15,22-6 32,25 6-32,5 0 31,19 11-31,-10-3 15,-2 10 1,-26-10 0,-25 0-16,-22-15 31,-36-15-31,-10-12 16,-20-15-16,7-8 15,-11-15 1,-25-18-1,7-11 17,21 11-17,69 30-15</inkml:trace>
  <inkml:trace contextRef="#ctx0" brushRef="#br0" timeOffset="129039.32">8396 12853 0,'0'0'31,"0"10"-15,0 33-1,0 10 17,2 22-32,1 9 31,2 26-31,-5-22 16,0 5-16,0 11 0,-5-19 15,0 7-15,-5 14 16,-3 2-1,-2 22-15,-3-19 32,1 1-32,-1-14 31,16-78-15,11-55 15,5-11 0,3-17-31,6-5 16,7-12-16,-2 1 15,9-9-15,6 13 32,10-4-32,38 4 15,-1 42 32,-31 33-31,-22 40-16,-14 6 31,-2 35-31,-9 2 31,-1 23-31,1-14 16,0 22-16,16 20 15,14-21 17,-14-40-17,-12-37 1,-16-36-16</inkml:trace>
  <inkml:trace contextRef="#ctx0" brushRef="#br0" timeOffset="129857.46">9675 13700 0,'-40'-51'15,"-27"14"16,8 19 1,-18 25-32,6 18 31,-12 33-31,17 8 16,9 30-16,18-1 15,17 11-15,16-20 31,27-8-31,42-23 32,-10-34-17,7-42-15,-10-14 32,8-28-17,-7-7 1,-3-24-16,-10 9 31,-3-11-31,-7-18 16,-21 45-1,-19 70 17,-1 26-1,-4 37-31,7 5 15,4 26-15,4-2 16,7 13-16,8-20 31,15-3-31,16-28 32,19-34-17,-17-24 16,-19 3-15,-27 0-16</inkml:trace>
  <inkml:trace contextRef="#ctx0" brushRef="#br0" timeOffset="130405.6">10321 13668 0,'-5'-6'15,"-12"-9"1,-29 2 0,-27 20 15,12 14-16,-6 24-15,11 6 32,-2 22-32,15 0 31,18 20-31,20-13 16,28 6-1,12-18 1,25-10-16,0-22 15,14-19-15,27-17 16,-6-15 15,-37 2-31,-58 13 16</inkml:trace>
  <inkml:trace contextRef="#ctx0" brushRef="#br0" timeOffset="131007.22">10613 14057 0,'26'-7'32,"34"-16"-17,18-22 1,-10-21 0,-20-27 15,-36 5-16,-49 28 17,-3 34-1,-19 24-31,6 19 16,-10 34-1,21 9 1,-3 31-16,20-5 15,16 14-15,18-9 16,23-3-16,6-20 31,22-12-31,1-24 16,9-19-16,-9-16 31,2-32-31,-15-8 16,-3-19-16,3-44 15,-8 2 1,-12 26 0,-28 78-16</inkml:trace>
  <inkml:trace contextRef="#ctx0" brushRef="#br0" timeOffset="131361.31">10916 13254 0,'-30'22'16,"-11"6"15,-14 15-15,-3 0-1,-16 12-15,4-7 16,-3 2-16,-10 5 31,13-12-15,29-16-1,21-16 1,20-11-16</inkml:trace>
  <inkml:trace contextRef="#ctx0" brushRef="#br0" timeOffset="131809.47">11375 13914 0,'-23'63'31,"-3"31"-15,6 8 0,3-6 15,12-36-16,5-42 17,2-28-17,1-10 17,4 2-17,-7 18-15</inkml:trace>
  <inkml:trace contextRef="#ctx0" brushRef="#br0" timeOffset="132079.23">11440 13334 0,'0'0'16,"0"0"15,0 0-15,0 0 0,0 0-1,0 0-15</inkml:trace>
  <inkml:trace contextRef="#ctx0" brushRef="#br0" timeOffset="132658.44">12113 13831 0,'-23'-10'16,"-38"-10"15,3 8 0,-5 6-31,-30 16 16,12 30 0,57 28 15,26-12-15,38 9-1,8-10 16,18 13-31,18 26 16,-40-8 15,-41-36 1,-36-17-32,-10-16 15,-23-9-15,-25-14 16,3-1 15,20 0-15,28 2 15,40 5-31</inkml:trace>
  <inkml:trace contextRef="#ctx0" brushRef="#br0" timeOffset="133615.29">11032 13241 0,'-11'7'31,"-26"18"-15,-1 2 15,-15 7-31,5 2 15,-15 3-15,-30 25 32,2-7-17,11-5 1,42-36 15,38-23-15,20-18 15,21-20 0,26-15-15,22-4 0,11-4 15,-4 15-16,-17 8 1,-27 15 15,-27 12-15,-15 14 0,-2 0 15,-5 0-16,-3 4-15</inkml:trace>
  <inkml:trace contextRef="#ctx0" brushRef="#br0" timeOffset="134718.47">10147 13720 0,'-2'-5'31,"2"-8"1,7-10-17,0 3 17,7 1-17,-7 5 1,0 4 15,-4 6-15,-1-1-1,-2 5 17,0 0-17,0 0 1,0 5 15,-10 2-15,-13 21 15,-14 19 0,2-9-15,-9 5-16,2 3 15,-9 9-15,11-5 32,-2 11-32,7 27 15,24 5 17,34-17-17,27-21 1,26-25 15,12-17 0,0-8-15,-15-10 15,-20 3-15,-25-6-1,-13 5 17,-7 3-17,-6 0 17,1 0-1,-3 0-16,0 0 1,0 0 15,0 0-15,0 0 0,-3 0 15,-7-2-16,10 2-15</inkml:trace>
  <inkml:trace contextRef="#ctx0" brushRef="#br0" timeOffset="142069.71">8391 15027 0,'0'48'32,"0"16"-32,0 4 15,0 19-15,0 7 31,0 22-31,0-20 16,0-1-16,5 16 0,-3-15 31,6 7-31,-4 11 0,7 7 16,4 17-16,0-25 47,4-2-47,10-37 15,-14-74 17,-15-38-17,0-3 17,-7-16-32,-1-3 15,3-16-15,3-3 31,2-12-31,-5 6 16,5-16 0,5 21 15,2-11-31,34-7 16,27 37 15,-10 38-16,0 36 1,-11 20 0,4 30-16,-14 7 15,3 29-15,-12-6 32,-2 28-32,-11-13 15,-7 16 1,-4-16-1,4 0-15,-6-25 16,-4-55 15,2-12-15,0-9 0,0-7-16</inkml:trace>
  <inkml:trace contextRef="#ctx0" brushRef="#br0" timeOffset="142857.01">9721 16000 0,'0'-15'16,"-9"-20"15,-28-13 0,0 20-15,-24 13-16,1 18 16,-20 24-16,6 18 31,-1 29-31,14 6 16,11 23-1,19-4 1,19 9-16,20-22 31,22-8-31,10-30 31,19-23-31,-5-20 16,9-30-16,-9-13 31,-4-25-31,-12-5 16,-3-23-16,-7 8 31,-9-10-31,-5-16 16,-14 49 15,-3 73-15,-2 22 15,3 33-31,-2 3 15,3 17-15,-5-5 32,13 3-32,19 2 31,11-17 0,-3-26-15,-19-23-1,-15-22-15</inkml:trace>
  <inkml:trace contextRef="#ctx0" brushRef="#br0" timeOffset="143411.91">10346 15887 0,'-7'-10'16,"-11"-13"-1,-25 5 1,3 11 15,-11 19-31,-3 11 16,0 22-16,6 8 16,3 28-16,15-2 46,14 16-46,16-4 16,16 5-16,14-19 31,18-3-31,-3-29 16,18-20-16,-9-23 16,5-27-16,-11-10 15,-3-15 1,1-33-1,-16-6 1,-2 16 0,-16 28-1,-12 45 1</inkml:trace>
  <inkml:trace contextRef="#ctx0" brushRef="#br0" timeOffset="143944.91">10553 16212 0,'14'5'16,"32"3"0,22-21 15,8-25-16,-3-30 1,-28-20 15,-32-5-15,-46 27 15,-32 36 0,7 30-15,-3 33-16,11 14 31,2 29-31,16 0 16,9 24-16,13-14 16,17 5-16,15-21 15,22-9 1,3-26-1,19-12-15,-13-18 16,14-13-16,22-32 16,-6-3 15,-15 6-15,-35 16-1,-33 21-15</inkml:trace>
  <inkml:trace contextRef="#ctx0" brushRef="#br0" timeOffset="144632.04">11266 15849 0,'-8'73'31,"-1"-10"-15,0 13-16,0 32 31,4 5-15,-6-17 15,6-58-15,0-43 15,13-36-15,-3-4-1,15-15-15,0-1 31,6-12-31,2 8 16,9-8-16,24-20 31,11 34 1,-1 65-1,-25 13-16,-11 34-15,-10 8 16,0 17 0,-3 0-1,1 8-15,8 23 32,15-42-17,1-36 1,-24-16 15,-11-8-15,-12-7-16</inkml:trace>
  <inkml:trace contextRef="#ctx0" brushRef="#br0" timeOffset="-203300.36">1383 2559 0,'48'-17'15,"15"-18"1,7-13-1,5-15 1,-16-13 15,-16 3-15,-28 0 15,-28 18-15,-37 22-1,2 23 1,-12 30-16,-1 10 31,-8 28-31,8 2 16,-2 31-16,9-3 16,6 20-16,20-11 15,9 6-15,17-15 16,21-12-16,41-15 31,-5-35-15,11-20-16,-5-14 15,4-24-15,26-24 16,-7-5 0,-26 17 15,-58 44-31</inkml:trace>
  <inkml:trace contextRef="#ctx0" brushRef="#br0" timeOffset="-202817.64">2048 2169 0,'6'70'16,"-4"-4"15,8 25-31,0 0 16,5 27-1,-2-4 1,9 19-16,-6-15 16,-2 13-16,-3-19 15,-11 3-15,-28 12 16,-32-30 0,-20-36-1,-10-31 16,-2-20-15,9-20 0,16-15-1,30 5 1,17 10 0,20 10-16</inkml:trace>
  <inkml:trace contextRef="#ctx0" brushRef="#br0" timeOffset="-202163.15">2245 2437 0,'7'1'31,"23"10"-15,33-9-1,-7-2 17,7-7-32,32-29 15,-1-24 1,-30-14 0,-50 14-1,-39 25 1,-38 35 15,7 12 0,-5 26-31,13 7 16,-9 19-16,15-1 16,-4 17-16,18-7 15,9 11-15,33 14 31,52-33-15,-11-31 0,16-32-16,-6-12 15,4-21-15,26-29 16,-10-1 0,-17 12-1,-39 21 1,-29 28-16</inkml:trace>
  <inkml:trace contextRef="#ctx0" brushRef="#br0" timeOffset="-201684.13">2973 2197 0,'0'62'16,"5"19"-16,-2-7 16,6 8-16,7 27 15,0-16 17,-9-55-17,-14-50 16,4-22-15,-5-18-16,8-14 31,8-19-31,7 1 16,17-12 0,6 18-1,13-2-15,30 7 16,-1 45 15,-15 31-15,-9 16-1,-25-3 1,-15-6 0,-16-10-1</inkml:trace>
  <inkml:trace contextRef="#ctx0" brushRef="#br0" timeOffset="-201281.22">3850 2199 0,'-3'-8'16,"-14"-9"-1,-21 15 17,0 11-17,-9 24-15,1 10 16,-4 26-16,9 1 16,3 15-1,11-9 1,19 5-16,43-14 15,5-26 17,23-28-17,-2-18 1,11-11-16,19-19 16,-10 0-1,-27 9 1,-54 26-1</inkml:trace>
  <inkml:trace contextRef="#ctx0" brushRef="#br0" timeOffset="-200997.86">4158 2312 0,'0'64'31,"0"16"-31,0-7 0,0 8 0,-6 25 31,12-44-15,-6-62 15,0-40 0,2-10-15,-2 0 0,0 50-16</inkml:trace>
  <inkml:trace contextRef="#ctx0" brushRef="#br0" timeOffset="-200812.94">4064 1937 0,'0'0'31,"5"0"-15,1 0 0,-6 0-16</inkml:trace>
  <inkml:trace contextRef="#ctx0" brushRef="#br0" timeOffset="-200395.72">4679 2156 0,'-12'5'16,"-26"25"15,2 6 1,-7 14-32,6 3 15,-1 15-15,2 33 16,24-2-1,45-47 17,2-36-17,16-30-15,2-10 16,12-15-16,26-19 16,0 1 15,-28 16-16,-63 41-15</inkml:trace>
  <inkml:trace contextRef="#ctx0" brushRef="#br0" timeOffset="-200142.29">4941 2199 0,'-10'68'16,"2"-9"15,1 6-31,0 0 16,5 8-16,2 24 15,4-29 17,3-34-17,-4-16 16,-1-10-15,-2-8-16</inkml:trace>
  <inkml:trace contextRef="#ctx0" brushRef="#br0" timeOffset="-199910.27">4888 1841 0,'0'0'16,"11"3"-1,8-1 17,4 3-1,-1 3-31,-22-8 15</inkml:trace>
  <inkml:trace contextRef="#ctx0" brushRef="#br0" timeOffset="-199440.02">5207 2320 0,'-7'68'16,"3"25"15,6 15-31,26-7 31,35-42-15,-10-37 15,10-34-31,-5-16 31,5-28-31,-16-2 16,-6-12-16,-38-18 16,-21 32 15,-22 19-31,-46 11 16,-10 28-1,20 32 1,29 4 15,19-1-15,13-11 15,11-14-15,4-12-1</inkml:trace>
  <inkml:trace contextRef="#ctx0" brushRef="#br0" timeOffset="-198906.86">1983 1811 0,'0'0'16,"0"0"-1,0 0-15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81.05594" units="1/cm"/>
          <inkml:channelProperty channel="Y" name="resolution" value="675.46899" units="1/cm"/>
          <inkml:channelProperty channel="T" name="resolution" value="1" units="1/dev"/>
        </inkml:channelProperties>
      </inkml:inkSource>
      <inkml:timestamp xml:id="ts0" timeString="2022-03-11T19:37:40.206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4160 9371 0,'0'0'15,"10"0"17,3 0-17,12 2 17,26 3-17,-6 0 16,17-2-31,1 0 16,21-1-16,-1-2 16,16 7-16,-4-4 15,15 7 1,-8 0 0,11 5-16,-13-2 31,11-1-31,-19-4 15,3-3-15,18 2 16,-27-4 15,-50-8-15,-18 0 0,-9 2-1,-6 3 1,2 0 15,-5 0-15,0 0-1,0 0 1,0 0 0,0 0 15,0 0-16,0 0 17,0 0-17,0 0 1,0 0 15,0 0-15,0 0-1,0 0 1,0 0 0,2 0 15,16 3-15,22 2 15,0 0-16,1 5 1,-41-10-16</inkml:trace>
  <inkml:trace contextRef="#ctx0" brushRef="#br0" timeOffset="5086.28">6211 9408 0,'0'0'16,"0"0"0,0 0-1,5 0 16,20 0-15,36 0 15,-3 3-15,17-1-16,4 6 16,16 2-16,-4-5 31,10 2-31,-8-1 15,7 1-15,-6-2 16,9-5-16,-14 0 16,9 3-16,-12-3 31,14 7-31,-19-4 16,9 2-16,24 0 15,-10-10 16,-54 0 1,-25 5-17,-14 0 17,-2 0-17,-6 0 1,-3 0-16</inkml:trace>
  <inkml:trace contextRef="#ctx0" brushRef="#br0" timeOffset="13641.31">8275 9408 0,'5'0'31,"8"-5"-15,4 3 15,-1-3-15,1 0 15,15 5-15,17 0-1,-4 0 17,15 0-32,3 0 15,20 5-15,-2-5 16,20 2-16,-5 3 31,25 3-15,-28-6-1,-2 4-15,12-6 0,-17 0 16,7 0-16,13 2 0,-18-2 31,7 0-31,16 0 0,-17 0 16,1 0-16,16 0 0,6 0 16,26-2-16,-27-4 15,2 6-15,18 11 16,-9-14-1,-65 3-15,-28 0 16,-20 0 0,12-10-1,-14 7 17,-5-2-17,-4 5 16,-3 0-15,0 0 0,0 0-16</inkml:trace>
  <inkml:trace contextRef="#ctx0" brushRef="#br0" timeOffset="22867.47">4752 9300 0,'0'0'31,"8"-12"-15,-1-14-1,6-8 1,4-5-1,-17 39-15</inkml:trace>
  <inkml:trace contextRef="#ctx0" brushRef="#br0" timeOffset="23384.53">7166 9569 0,'0'0'16,"7"-5"15,14-7-15,-4 2-1,6-6 1,-23 16-16</inkml:trace>
  <inkml:trace contextRef="#ctx0" brushRef="#br0" timeOffset="23855.28">9365 9552 0,'0'0'16,"0"0"-1,0 0-15</inkml:trace>
  <inkml:trace contextRef="#ctx0" brushRef="#br0" timeOffset="29516.74">10049 9361 0,'38'12'16,"4"1"-1,9-3 1,0-8 15,17 1-15,14-3-1,15 0 1,1-3 0,2-6 15,9-5-15,6 2-1,4-8 1,-5 5-1,-7 5 17,-9 5-17,-7 2 1,-24 3 0,-27 3 15,-23-3 0,-29 0-15,-33 0 15,1 0-15,-21 0-16,2 0 31,-21 0-31,2 0 15,-17 0-15,6 0 16,-15-3-16,10-4 16,-14 4-16,17 1 15,-1-6-15,-4 0 32,28 3-1,63-2-16,14-6 1,4-6 0,2-2 15,12 8-15,29 6-1,4 4 1,16 1-16,5-1 15,18 6 1,-4-3 0,12 5-16,-7-5 0,8 0 15,-19 0 1,0 4-16,13-1 16,-40 15-1,-44 4 32,-28-9-31,-35 0-1,-2-3 17,-17 0-32,-5-8 15,-23 4-15,0-4 16,-14-2-16,12-2 15,-9-6-15,-21-2 16,37-13 15,79 16-15,29 7 15,51 15-31,-4 0 16,16 10-16,21 10 0,-5 0 15,2 3-15,15 5 16,-2-3 0,10 4-16,26 14 15,-147-58-15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81.05594" units="1/cm"/>
          <inkml:channelProperty channel="Y" name="resolution" value="675.46899" units="1/cm"/>
          <inkml:channelProperty channel="T" name="resolution" value="1" units="1/dev"/>
        </inkml:channelProperties>
      </inkml:inkSource>
      <inkml:timestamp xml:id="ts0" timeString="2022-03-11T19:41:37.580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9376 11056 0,'10'0'16,"6"5"0,1-2 15,-4 0 0,2-3-15,12-3 15,16-5 0,8 6-31,11-1 31,17 3-15,4 0 15,0 0-15,5 3 15,-2 4-15,-3-1-1,-7 1 17,-6-5-17,0-4 1,-1-3 0,-8 0-1,-9-3 1,-1 3 15,-4-7-15,-6 2 15,-8-3-31,-14 6 16,-8 5 30,-11 2-30,-7 0 0,-11-4-1,-18-6 1,-12-2 0,-8-4 15,-3 6-16,-12 4 1,-4 3 0,-9 3 15,-4 0-15,-3 3 15,5 6-16,8 9 1,8-3 15,-3 1-31,-5-5 32,2 0-17,3-1 16,13-5 1,4 2-17,9-2 17,16 3-17,-1-5 16,-2-3-15,14-6 0,0-11 15,18 4-15,15 0-1,16 4 16,19 9-15,10 15 0,15 5 15,18 5 0,13 6-15,4-3 15,-2-9-15,-8-14-1,-2-13 1,-3-8 0,-13 0-1,-24 4 16,-26 4-15,-17 5 0,-13 3-16</inkml:trace>
  <inkml:trace contextRef="#ctx0" brushRef="#br0" timeOffset="9019.18">4021 10993 0,'10'0'15,"8"0"1,10 0 0,17 0 15,6 8-16,2 5 17,4-1-1,5 1-15,-4-8 15,1-8-16,6-1 1,14-9 0,10 3 15,6 10-15,3 4-1,8 4 16,-3 3-15,-12 3 0,2 2 15,3 1 0,0-1-15,-8-4 15,-2-7-15,-4 0-1,-1-5 1,0 0 0,7-5-1,0-2 16,3-3 1,-5-1-17,0 6 1,-11-5 0,1 0 15,-13 2-16,-3 6 1,1-1 0,2 3-1,5 0 17,-8 0-17,-9 0 1,-4 3-1,4 4 1,5 6 15,-9-3 1,-12-8-17,-9-2 16,-13 0-15,-8 0 0,-5 0-16</inkml:trace>
  <inkml:trace contextRef="#ctx0" brushRef="#br0" timeOffset="60445.63">9598 11074 0,'13'0'16,"22"0"15,15 2-15,13 6-1,5-3 1,-7-5 15,-6-10-15,0-2 0,4-1 15,1 3-16,3 7 17,5 3-17,-3 0 1,-2 0 0,-7 0-1,-5-4 1,-14-2 15,-4 4-15,-10-1 15,-6 3-15,3 0-1,-5 0 16,3 3-15,-13-3 0,-3 0-1,3 0 1,-5 0 0,0 0-16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81.05594" units="1/cm"/>
          <inkml:channelProperty channel="Y" name="resolution" value="675.46899" units="1/cm"/>
          <inkml:channelProperty channel="T" name="resolution" value="1" units="1/dev"/>
        </inkml:channelProperties>
      </inkml:inkSource>
      <inkml:timestamp xml:id="ts0" timeString="2022-03-11T19:46:42.808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2841 6402 0,'9'0'15,"19"-2"17,19-6-17,24 5 1,22 2 15,-20 1-15,2 1-16,-6 7 15,6-1-15,-7 1 16,11 5-16,-9-3 31,12 1-31,-18-9 16,14 0-16,31-4 31,4-8 0,-5-10-15,-12-6 0,-38 8 15,-30 9-16,-28 9-15</inkml:trace>
  <inkml:trace contextRef="#ctx0" brushRef="#br0" timeOffset="719.83">4616 6402 0,'6'0'16,"13"0"-1,30 0 17,28 2-17,-8 4 1,13 2-16,-6-1 31,18 3-31,-12-5 16,15 5-16,-10-7 15,9 4-15,-13-4 16,6-1-16,18-2 31,-3-5-15,-21-2 0,-9 2 15,-37-3-16,-11 3 17,-1-5-17,-13 7 1,-5-1 0,-4 4-1,-3 0-15</inkml:trace>
  <inkml:trace contextRef="#ctx0" brushRef="#br0" timeOffset="1983.74">6836 6476 0,'48'2'16,"25"-2"15,22 0-16,-16 5 1,9-5-16,-8 0 16,11 0-1,-5 0 1,17 3-16,-6-3 16,15 7-16,-5-5 15,14 3 1,-11 1-1,21-3-15,-15-2 16,10-2-16,-17-2 31,7-8-15,-23 9 0,10-3-16,-15 5 15,10 0-15,-14 0 31,7 0-31,-11 5 16,6 0-16,19 3 16,-6-8 15,-49 0-15,-25 0-1,-25 0-15</inkml:trace>
  <inkml:trace contextRef="#ctx0" brushRef="#br0" timeOffset="4814.42">2335 6476 0,'36'-4'15,"13"-8"1,9-16 15,11-19-15,4-24 0,-2-20-1,-28 23 1,-3-5-16,-20 8 15,-2-9-15,-8 12 32,-15-13-32,0 8 15,-15-1 1,-25-22 0,-15 7-1,-14 33 1,-10 34-1,21 16 1,3 22-16,11 9 16,-9 27-1,8 2 1,1 22-16,5-5 16,2 21-16,7-7 15,4 10-15,16-15 31,11 4-31,29 11 16,46-28 0,-12-35 15,15-15-31,-3-16 16,14-12-16,-10-2 15,11-13-15,30-16 16,-8 1-1,-22-3 1,-46 18 15,-17 12-15,-23 8-16</inkml:trace>
  <inkml:trace contextRef="#ctx0" brushRef="#br0" timeOffset="6296.78">7801 6531 0,'0'2'32,"10"3"-17,20 6 17,31-1-17,-8-8 16,17-7-31,1-5 16,15-11-16,0 5 16,16-15-16,-11 3 31,7-18-31,-9 4 31,-1-23-31,-15 4 16,-2-17-16,-19 5 31,-6-10-31,-21 10 16,-20-10-16,-18 12 15,-29-2-15,-7 10 16,-31-1 0,17 23-1,-10 5-15,-15 0 0,7 17 16,-7-2-16,-31 8 0,16 6 31,-10 4-31,-20 11 0,14 0 16,-5 11-16,-15 9 0,29 2 15,2 6-15,-10 7 0,24-1 16,6 4-16,-5 15 0,14 4 16,2 23-16,24-4 15,4 14-15,17-18 16,5 8-16,18 20 15,28-7 1,28-40 0,8-31-1,-6-15 1,21-9-16,7-12 31,28-1-31,-15-6 0,1-5 16,22 1-16,8-6 15,16-2-15,-20 6 16,-3-5-16,-10 6 16,-104 18-16</inkml:trace>
  <inkml:trace contextRef="#ctx0" brushRef="#br0" timeOffset="12300.54">3232 5679 0,'24'20'15,"3"3"1,20 17-16,13 4 31,22 18-31,-17-9 16,9 2-16,11 11 0,-11-8 31,6 2-31,10 8 0,1-3 16,16 9-16,11-19 15,-62-73 1,-37-34-1,-19-3 17,0 27-17,0 28-15</inkml:trace>
  <inkml:trace contextRef="#ctx0" brushRef="#br0" timeOffset="12600.93">4125 5722 0,'-48'40'31,"-23"16"-31,11-14 15,-11 7-15,-15 9 0,6-8 16,-7 7 0,-22 11-16,12-12 31,-1 2-31,-13 2 0,-7 3 16,-11 8-16,29-12 15,4-9-15,28-12 16,68-38-16</inkml:trace>
  <inkml:trace contextRef="#ctx0" brushRef="#br0" timeOffset="13171.18">5009 5543 0,'15'28'15,"3"7"16,15 20-31,7 6 16,28 17-16,-11-18 31,4-2-31,15 5 0,-10-8 32,12-3-32,15 2 0,-2-3 15,17-1-15,13-24 16,-18-39-1,-50 3 1,-28 7 0,-25 3-16</inkml:trace>
  <inkml:trace contextRef="#ctx0" brushRef="#br0" timeOffset="13503.09">5929 5846 0,'-33'32'16,"-15"8"-16,-4 3 15,-32 13-15,17-9 16,-5 1-16,-10 3 16,9-5-1,-5 1-15,-16 6 0,-1 0 16,-12 13-16,19-8 16,6-6-16,5 3 15,40-29 1,37-26-16</inkml:trace>
  <inkml:trace contextRef="#ctx0" brushRef="#br0" timeOffset="14543.37">8784 5727 0,'10'23'16,"25"33"15,0-7-15,14 12-16,0-3 31,15 4-31,-4-3 16,18 1-16,-5-9 15,13-4-15,-11-9 32,9-2-32,20-6 15,-32-22 17,-34-36-1,-22-20-16,-14 0 1,-2 23 0,0 25-1</inkml:trace>
  <inkml:trace contextRef="#ctx0" brushRef="#br0" timeOffset="14875.62">9684 5840 0,'-35'20'16,"-16"11"-16,-7-4 31,-25 19-31,-3 1 15,-22 9 1,2-1 0,-12 6-16,19-8 15,0 12-15,27-4 32,6 5-32,6 20 15,22-33 1,20-29-1,18-24-15</inkml:trace>
  <inkml:trace contextRef="#ctx0" brushRef="#br0" timeOffset="42892.71">3129 9456 0,'69'5'16,"-11"-2"15,8-3-31,-3-5 32,17-7-32,-5-4 15,18-14-15,-7 2 16,21-14-16,-15-1 31,4-17-31,-21-1 16,-2-13-16,-17 3 15,-15-14-15,-19 7 32,-22-10-32,-20 14 15,-33-1-15,3 23 16,-16 9-16,-18-1 15,9 17 1,-11 2-16,-22 2 16,13 10-1,-14 6-15,-15 7 0,17 5 16,-10 8-16,-13 12 0,23 0 31,4 12-31,-5 19 0,7 5 16,4 24-16,26-7 0,21 18 0,26-23 15,37 0-15,14-20 16,24-2-16,3-16 16,18 3-16,-2-11 15,16 4-15,0-11 16,27 8-16,-10-11 16,27-1-16,-13-4 31,4 3-31,23-8 15,-55 1 1,-89-8-16</inkml:trace>
  <inkml:trace contextRef="#ctx0" brushRef="#br0" timeOffset="45250.54">4780 9288 0,'0'0'16,"0"0"15,5 2 0,7 8-15,26 3 0,26 0 15,27-4-15,-14-4-1,3-2-15,-12 4 31,11-7-31,-8 0 16,7-2-16,33-3 16,-34 5-1,7 0-15,-14 0 16,9 0 0,34-3-1,-2 1 1,-11 2 15,2 0-15,-4 0-1,2 5 17,6 2-17,5 1 1,-2-5-1,-9-3 1,-11 2 0,-8 6 15,1-6 0,-1-2-15,-1 0 15,1-2-15,-8-6-1,-10 3 17,-5 0-17,-5 5 1,5 5 15,0-2-15,-8-1-1,-9-2 1,-14 2 15,-14-2-15,-8 0 15,-3 0 0,-2 0-15,0 0 15,0 0-15,0 0-1,0 0-15</inkml:trace>
  <inkml:trace contextRef="#ctx0" brushRef="#br0" timeOffset="46800.8">5729 8310 0,'0'0'16,"0"0"15,0 0-15,0 0-1,0-13 1,0-7-1,0-2 17,-4 3-17,-19 8 1,-17 15 15,-16 29 0,-2 27-15,15 21 0,16-3-1,34-17 1,29-27 0,21-22 30,7-30-30,-12-13 0,-6-19-1,-11-8 17,-7 3-32,-6 11 31,-11 27-16,-4 27 1,-4 28 0,-3 20 15,0 10-15,2-15-1,14-28 1,3-22-1,2-12 1,-6-1 0,-15 10-1</inkml:trace>
  <inkml:trace contextRef="#ctx0" brushRef="#br0" timeOffset="47316.92">5982 8307 0,'10'56'16,"13"14"15,1 1 0,-3-18-15,-8-22 0,-8-30-1,-3-33 1,-2-34 15,0-27-15,0-3-1,0 8 1,22 25 15,12 25-15,11 20 15,6 16-15,-7 4-1,-13 6 1,-31-8-16</inkml:trace>
  <inkml:trace contextRef="#ctx0" brushRef="#br0" timeOffset="47833.95">6314 8395 0,'18'-2'16,"25"-19"15,10-9-15,2-12 0,-27-9-1,-40 8 16,-24 24-15,-25 27 0,-11 36-1,9 29 1,17 13 15,43-15-15,19-31 15,26-12-31,9-16 16,12-12-16,33-12 15,-3-9 1,-20 2 0,-73 19-1</inkml:trace>
  <inkml:trace contextRef="#ctx0" brushRef="#br0" timeOffset="62667.9">5617 13168 0,'2'0'15,"8"-3"1,6 1 15,-4-3-15,-3 2 15,2 1-15,6-6 15,14 3 0,6-5-15,14 1-1,9-7 1,8-1 15,-1-2-15,3-3 15,0 3 0,-2 5-15,-5 9 0,-3 5 15,-11 0-16,-14 3 1,-19-1 0,-16-2-1</inkml:trace>
  <inkml:trace contextRef="#ctx0" brushRef="#br0" timeOffset="64472.98">9001 14077 0,'10'0'15,"7"0"17,19 0-1,9 0-15,13 0-1,5-5 16,12-5 1,6 0-17,5 5 1,-3 8 15,-10 4 0,-12 1 1,-19 2-17,-19-8 17,-18 4-1,-10-6-16,-23-8 1,-23-7 15,-24-8 1,-18-2-1,-5 5-16,-6 10 17,6 10-1,10 7-15,10 6-1,17 0 16,34-6 1,12-4-1,7-6-31,5 3 31,3 0-31</inkml:trace>
  <inkml:trace contextRef="#ctx0" brushRef="#br0" timeOffset="74974.89">12577 13155 0,'44'24'16,"14"-2"15,8-7-15,27-8 15,16-4 0,-24-1 1,6 1-32,-15-3 15,17 0-15,-10 0 31,13-5-31,-10 2 16,12-2-16,-5 5 31,17 0-31,-3 0 16,16 5-16,-11-2 31,18 2-31,-12 0 31,14 0-31,-22-3 16,13 3-16,-16-2 31,14 0-31,-18-1 16,11 11-16,-16-3 16,18 2-1,-21-2-15,11-2 16,-18-5-1,10-11-15,-17 0 32,5-19-32,-18 1 15,7-12-15,21-24 32,-18-19-1,-33-15 0,-29 28-15,-23-9-16,-16 11 15,-22-17 1,4 19 0,-16-1-16,-15-8 0,2 10 31,-16-3-31,-25-6 0,8 11 15,-11 0-15,-24-4 16,15 15-16,-15 1 0,-27 2 0,24 16 16,-7 1-16,-19 5 0,24 5 15,-3 12-15,-20 3 0,29 5 16,-2 8-16,-9 7 0,29 3 31,-2 2-15,-9 13-16,28-8 0,-1 10 15,-7 5-15,1 6 0,-24 14 0,24-2 16,-10 13-16,21-11 16,-7 13-1,24-12 1,-5 11-16,26 37 16,60 4-1,32-17 1,-4-35-1,23-4-15,-4-11 16,22 7-16,-6-5 16,14 5-16,-4-8 15,13 3-15,-2-10 32,4-1-32,26 9 15,-62-24 1,-52-22-16</inkml:trace>
  <inkml:trace contextRef="#ctx0" brushRef="#br0" timeOffset="98174.1">11747 17237 0,'13'0'15,"19"0"1,17 0 15,14 0 0,14 0-15,7 0 15,2 0 0,2 0-15,5 0 15,-5 0-15,6 0 15,-1 0-15,-5 3 15,-8-3 0,-1 0 1,1 0-17,-9 0 16,-10 0-15,-9 0 15,-17-3 1,-15 3-17,-11 0 1,-5 0 15,-1 0-15,-3 0-16</inkml:trace>
  <inkml:trace contextRef="#ctx0" brushRef="#br0" timeOffset="111400.79">12637 17111 0,'0'0'16,"0"0"15,0 0-16,0 0 17,2 0-17,19 8 17,6 10-17,10 12 16,12-4 16,-7-4-31,4-5 0,-2-4 15,-5-3-16,-6-2 17,-16-6-17,-4 0 17,-5 4-1,-8-6 0,-12 0-15,-19-6 15,-10-3-15,-8-9 15,-10-7-16,4 3 17,15 6-1,14 3 0,16 1-15,10 7 15,13 10-15,22-3 15,10 0 0,6 1-15,-1 5-1,-2 2 17,-10 7-17,-7 9 17,-9-1-1,-7-3 0,-5-11-15,-10-11-16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81.05594" units="1/cm"/>
          <inkml:channelProperty channel="Y" name="resolution" value="675.46899" units="1/cm"/>
          <inkml:channelProperty channel="T" name="resolution" value="1" units="1/dev"/>
        </inkml:channelProperties>
      </inkml:inkSource>
      <inkml:timestamp xml:id="ts0" timeString="2022-03-11T19:49:25.814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3537 6301 0,'0'48'32,"0"19"-32,0 0 15,0 21-15,0 0 16,0 21-16,-2-6 16,-5 15-16,-1-15 31,-7 14-31,3-19 15,-4-2-15,1 0 32,27-66-17,-14-30 17,2 0-17,0 0 16,0 0-15,0 0-16</inkml:trace>
  <inkml:trace contextRef="#ctx0" brushRef="#br0" timeOffset="339.19">3411 6896 0,'66'13'16,"27"-1"0,13 1 15,-3-10-16,-7-11 17,-12-12-17,-24 0 17,-27 12-32,-33 8 15</inkml:trace>
  <inkml:trace contextRef="#ctx0" brushRef="#br0" timeOffset="741.24">4034 6155 0,'0'33'32,"0"15"-32,-3 32 15,1 6 1,-6 33-16,6-26 16,-3-3-16,-3 16 15,3 5 1,-2 20-16,4-20 31,3 8-31,5 17 16,16-88 15,4-54-15,-10-1-1,-6 4 1,-9 3-16</inkml:trace>
  <inkml:trace contextRef="#ctx0" brushRef="#br0" timeOffset="1458.62">4797 6941 0,'-5'-22'16,"-10"-29"15,-32-1-15,-32 24-1,11 18 17,-5 27-32,13 14 15,-3 27-15,7 5 16,3 19-16,13-6 31,10 8-31,23 6 16,42-42 15,0-33 0,13-28-31,-3-11 16,8-29-16,-4 2 16,-2-12-1,11-30 1,-11 7-1,-20 26 1,-26 50 15,-1 20-15,-10 32-16,5 9 31,-4 22-31,3-3 31,1 8-31,10 21 16,24-33 0,16-41 15,-5-20-15,-18 0-1,-22-5-15</inkml:trace>
  <inkml:trace contextRef="#ctx0" brushRef="#br0" timeOffset="2422.64">5153 6846 0,'0'0'32,"-6"3"-17,-13 9 1,-21 34 15,1-4-15,-6 19-16,8-1 15,-2 10-15,18 26 32,21-35-17,29-23-15,14-19 32,17-19-32,26-27 31,0-18-16,-23-3 1,-20 10 15,-30 5-15,-17 1 0,-5 6 15,-1 9-16,12 11 17,20 14-17,24 0 1,17-18 0,7-24 15,-8-13 0,-28-4-15,-34 16-1,-34 23 1,-2 14 15,-12 24-31,7 8 16,-8 24-16,5 3 15,7 12-15,16 20 32,26-32-17,34-21-15,10-19 16,32-27 0,-5-6-1,12-19-15,-7-1 16,-6-6-1,16-10 1,-15 2 0,-39 24-1,-37 22-15</inkml:trace>
  <inkml:trace contextRef="#ctx0" brushRef="#br0" timeOffset="9731.86">6831 6085 0,'2'31'15,"1"11"17,-1 28-32,4 3 15,-6 23-15,0-5 16,-6 25-16,6-13 16,-5 18-16,3-12 15,-3 12-15,3-18 31,2-3-31,0 9 16,14-71 0,-3-41-1,-6-22 1,-5-1 15,0 14-31,0 12 0</inkml:trace>
  <inkml:trace contextRef="#ctx0" brushRef="#br0" timeOffset="10054.16">6549 6760 0,'77'-22'15,"-10"4"1,5 0-16,31-5 31,6 11-15,-13 10-1,-21 2 17,-36 0-17,-20 0 1,-19 0-16</inkml:trace>
  <inkml:trace contextRef="#ctx0" brushRef="#br0" timeOffset="10533.97">7184 6917 0,'0'52'31,"0"11"-31,3 36 15,4 1 1,-5-24 15,-2-54-15,0-52 15,0-8-15,-2-22-16,2-3 15,-3-21-15,3 7 16,8-7 0,27-19-1,30 15 1,14 32 15,-6 29 0,-18 12-15,-27 8 0,-28 7-1</inkml:trace>
  <inkml:trace contextRef="#ctx0" brushRef="#br0" timeOffset="11074.29">7492 7070 0,'19'-8'15,"34"-25"16,13-17-15,2-22 0,-25-9 15,-49 23-15,-44 42-1,2 24 32,-10 27-47,11 10 16,-2 24-16,17-1 15,10 7 1,31 23 0,14-37-1,22-20-15,6-22 16,17-19-16,-8-10 31,3-20-31,10-26 16,-5-1 15,-27 16-31,-41 41 16</inkml:trace>
  <inkml:trace contextRef="#ctx0" brushRef="#br0" timeOffset="11591.2">8410 6665 0,'-14'0'31,"-32"9"-15,-27 9-1,-15 25 17,20 20-17,53 12 16,23-17 1,34-5-32,37 15 15,-14 11 1,-60 3 15,-56-13-15,-31-34-1,-2-32 17,21-16-17,18-7 1,20 8 15,25 12-31</inkml:trace>
  <inkml:trace contextRef="#ctx0" brushRef="#br0" timeOffset="12439.57">9537 6689 0,'-23'0'15,"-9"3"17,-22 7-32,-9 5 15,-14 18-15,4 7 16,-10 20-16,15 9 31,5 17-31,22-9 16,19 6-16,44 13 15,41-50 32,-10-33-31,8-34-16,-13-11 15,7-26 1,-14-3 0,-1-19-16,-3-29 15,-14 11 1,-20 45 15,-11 53-15,3 53 15,-1 3-15,12 16-16,4 39 15,5-2 17,17-47-17,7-58 16,1-40 1,-2-12-17,-8 7 1,-30 41-16</inkml:trace>
  <inkml:trace contextRef="#ctx0" brushRef="#br0" timeOffset="12979.67">9686 6846 0,'-16'75'32,"-3"21"-1,3-3-16,4-17 1,7-51 15,15-58-15,2-5 0,11-25-16,3 0 31,9-10-31,20-28 15,6 17 1,-8 42 0,-18 56-1,-15 10 17,-14 27-32,-6 7 15,-11 15-15,6-2 31,-2 12-31,4 25 16,13-17 0,0-49 15,3-36-15,-3-19-1,-8 8 1,-2 5-16</inkml:trace>
  <inkml:trace contextRef="#ctx0" brushRef="#br0" timeOffset="13746.29">9484 6682 0,'0'-3'15,"0"-11"1,8-16 15,9-12-15,19-7 15,12-2-15,8 11-1,-7 27 17,-8 31-17,-8 17 1,-9 3-1,7-13 17,17-22-17,15-26 17,7-20-17,-7-18 1,-7-4-1,-26 12 1,-30 28 15,-15 27-15,0 14 0,-2 4-1,1-3 16,16-17-31</inkml:trace>
  <inkml:trace contextRef="#ctx0" brushRef="#br0" timeOffset="14330.91">10238 6934 0,'-23'45'32,"8"14"-17,5 3-15,20-9 31,26-20 1,27-33-17,14-36 1,2-32 0,-21-20-1,-39-5 16,-43 20-15,-40 35 0,-21 38 15,-6 43-15,23 31-1,32 16 1,50-7 15,39-28-15,19-27-1,-1-16 1,-21-4 0,-50-8-1</inkml:trace>
  <inkml:trace contextRef="#ctx0" brushRef="#br0" timeOffset="14900.66">11014 6677 0,'-17'-3'16,"-27"-4"-16,-11 5 31,-23 11-16,5 24 1,25 20 15,38 3-15,46 5 0,6-17-1,11-4-15,30 16 16,-23 7 15,-57-3 0,-46-9-15,-30-16 0,-5-18-1,15-8 16,16-9-31,21 0 32,26 0-32</inkml:trace>
  <inkml:trace contextRef="#ctx0" brushRef="#br0" timeOffset="19677.07">12125 6629 0,'-7'-13'31,"-21"-17"-15,-33 5 15,3 17-15,-12 14-16,7 14 15,-11 20 1,14 8 0,2 25-16,15 3 15,8 15-15,17 30 32,31-23-17,27-59 1,-1-29 15,6-32-31,-3-13 16,7-21-16,-9-1 31,10-14-31,16-28 16,-6 6-1,-10 16 16,-34 51-15,-19 44 15,-6 14-15,-10 26 0,-3 11-1,-11 32-15,9-21 31,8 5-31,-5 16 0,9-15 16,-1 5-16,1 17 0,0 5 16,1 14-16,8-20 31,8-5-31,39-47 16,-14-42-1,10-41 1,-10-15-1,8-22 1,-8-3 0,-5-16-16,-13 11 15,-3-4-15,-39-10 32,-28 19-17,-8 28 1,6 10 15,25 13-15,19 6-1,16 11-15</inkml:trace>
  <inkml:trace contextRef="#ctx0" brushRef="#br0" timeOffset="20362.53">12276 6621 0,'0'25'31,"-2"43"-15,0-7-1,-3 10-15,2 32 32,11 2-17,19-46 16,21-62-15,-11-19 15,2-28-31,-6-9 32,4-21-32,-4 9 15,-1-5-15,1-11 16,-5 38 15,-26 60-15,-4 14 15,-10 27-31,1 7 0,1 16 16,3-2-1,5 8-15,16 9 16,21-22 15,6-45 0,-8-37-15,-9-10 15,-6 2-15,-18 22-16</inkml:trace>
  <inkml:trace contextRef="#ctx0" brushRef="#br0" timeOffset="20800.99">12828 6889 0,'17'-12'16,"22"-27"15,-1-24-15,-16-5 0,-29 26-1,-31 36 16,7 24-15,-9 22 0,13 8-1,1 20-15,14-5 32,10 10-32,9-20 15,28-7 1,11-22-1,24-18-15,0-14 16,3-12-16,24-10 31,-20-3-31,-77 33 16</inkml:trace>
  <inkml:trace contextRef="#ctx0" brushRef="#br0" timeOffset="29258.09">4824 6107 0,'71'-5'16,"-8"3"15,11-8-31,-4 2 16,16-7-16,-7-3 31,15-10-31,-12-6 31,11-14-31,-21-6 0,2-11 0,-18 2 16,-19-20-16,-14 10 31,-18-20-31,-10 14 32,-33-14-32,-10 17 0,-33-11 0,16 26 31,-13 10-31,-12-1 0,6 9 15,-11 5-15,-27 0 0,15 14 16,-7 0 0,-25 10-16,13 6 15,0 13-15,-25 10 0,27 1 16,3 14-16,-9 12 0,23 1 16,9 7-16,0 16 0,17 13 15,16 28-15,27-11 31,26 10-31,20-17 16,26-2-16,9-16 16,20-1-16,1-16 15,20-7-15,5-13 16,21-8-16,-31-10 16,9-6-16,12-2 0,-14-6 15,10-4-15,16-9 0,8 2 0,18-7 0,-19-1 16,-5 1-16,-33 7 31,-81 9-31</inkml:trace>
  <inkml:trace contextRef="#ctx0" brushRef="#br0" timeOffset="32500.05">8207 6135 0,'63'3'32,"28"1"-1,-19 0-15,12-8-16,-11 0 15,15-6 1,-2 2-1,22-2-15,-4 7 16,19-4-16,-7 2 16,15-5-16,-15 7 31,15-5-31,-15 6 31,15-8-31,-21 0 16,19 0-16,-21 4 15,13-1-15,-17 5 32,11 0-32,-19 2 15,6-4-15,-22 4 16,13 4-16,-17-4 16,9-8-16,24-5 15,-6-4 1,-9 4 15,-40 3-15,-26 3 15,-16 3 0,-3 4-15,-7 0-1,-2 0-15</inkml:trace>
  <inkml:trace contextRef="#ctx0" brushRef="#br0" timeOffset="42985.95">13630 6747 0,'5'5'15,"17"3"1,28-3 15,29-14 0,7-27-15,-4-25 0,-21-12-1,-43 1 1,-49 23 15,-36 42-15,13 12 15,-6 20-15,6 10-1,10 23-15,9 3 16,7 17-16,12-3 31,16 3-31,11-10 16,14-2-16,43-8 15,23-41 17,-23-19-17,-5-26-15,9-32 16,-4-8 15,-17 15-15,-51 53-16</inkml:trace>
  <inkml:trace contextRef="#ctx0" brushRef="#br0" timeOffset="43403.06">14298 6110 0,'0'40'15,"0"21"-15,0 5 16,0 22-16,0 0 15,-4 20 1,4-4-16,4 9 16,1-14-1,-1 1-15,4 5 16,-16-61 0,4-55-1,-5-24 1,7-3-1,-5 6 1,7 32-16</inkml:trace>
  <inkml:trace contextRef="#ctx0" brushRef="#br0" timeOffset="43835.11">14557 6064 0,'0'71'16,"0"-8"15,0 18-31,0-3 31,0 23-31,0-10 16,0 19-16,0-6 16,2 6-16,6-14 15,-4-3-15,7 6 16,-3-61 15,-6-54-15,0-29-1,-2-3 1,3 8 0,-3 40-1</inkml:trace>
  <inkml:trace contextRef="#ctx0" brushRef="#br0" timeOffset="44389.8">14792 6795 0,'-3'64'16,"3"24"15,7 5-15,15-20 0,15-43 15,5-45-16,6-43 1,-17 5 15,-14-15-31,-15-31 16,-32 9 0,-40 25 15,-16 47-16,13 41 1,25 29 0,31 12-1,29-17 17,43-24-17,29-23 16,2-5-15,-14-8 0,-72 13-16</inkml:trace>
  <inkml:trace contextRef="#ctx0" brushRef="#br0" timeOffset="44936.89">15449 6500 0,'-21'0'16,"-26"6"-1,-16 9 1,-2 13 15,12 9 0,34 16-15,45 3 0,34 9-1,21 8 16,-18 5-15,-53-7 0,-52-15-1,-30-24 1,-8-20 15,2-12-15,17-5 15,16-4-15,25 3-1,5 2 17,15 4-32</inkml:trace>
  <inkml:trace contextRef="#ctx0" brushRef="#br0" timeOffset="45976.7">15957 6646 0,'-3'56'31,"-1"10"-31,-3 4 16,4 26-16,1-1 31,-3 24-31,-1-11 16,-4 14-16,3-25 31,0-1-31,-4-7 16,4-74-1,4-48 17,3-10-17,0-17-15,0-4 32,-2-21-32,2 2 31,-3-18-31,3 5 15,3-12-15,-1 13 16,8-12-16,1 19 31,1-5-31,13-8 16,15 18 0,14 52 15,1 55-16,-10 8 1,-4 22 0,-8 0-1,-6 17-15,-9-8 16,-14 10-16,-8-13 31,-27 4-31,-34 6 31,-16-32-15,18-40 15,25-34-15,15-4 0,9 10-1,14 30-15</inkml:trace>
  <inkml:trace contextRef="#ctx0" brushRef="#br0" timeOffset="46462.08">16567 6667 0,'11'71'16,"-8"-11"15,4 13-31,-2 25 16,2-5-1,-5-63 16,-2-57-15,0-16 0,0-18-1,0-1 1,0-21-16,0 9 16,4-9-16,11-23 31,26 23 0,23 35-15,7 30 15,-13 16-15,-30 2-1,-28 0-15</inkml:trace>
  <inkml:trace contextRef="#ctx0" brushRef="#br0" timeOffset="47126.21">17170 6538 0,'-16'-5'16,"-21"-3"-1,2 14 17,-10 12-32,6 14 15,-6 22-15,13 0 31,4 22-31,5 36 16,13-12 0,22-60-1,6-35 17,8-35-32,-1-13 15,2-20 1,16-35-1,-3 2 17,-7 25-17,-17 57 17,-20 53-17,-3 10 1,-5 16-16,-1 36 31,21-13-15,22-35 15,13-35 0,-6-18-15,-11-3 15,-26 3-31</inkml:trace>
  <inkml:trace contextRef="#ctx0" brushRef="#br0" timeOffset="47526.31">17485 6495 0,'-5'0'31,"-16"11"-15,-11 27 15,-8 34-15,5 26-1,7 9 17,23-35-17,33-48 1,21-52 15,17-26-15,-1-6-1,-12 5 1,-53 55 0</inkml:trace>
  <inkml:trace contextRef="#ctx0" brushRef="#br0" timeOffset="47927.02">17787 6049 0,'-2'36'31,"-1"7"-16,-5 27-15,5 3 32,-1 23-17,-3-3 1,4 21-16,3-11 16,10 6-16,5 22 31,-15-31-16,-13-42 1,6-30 15,5-13-15,2-15-16</inkml:trace>
  <inkml:trace contextRef="#ctx0" brushRef="#br0" timeOffset="48196.5">17590 6644 0,'26'-5'15,"38"-5"16,23 2-15,-1 6 0,-14-1 15,-21 1-15,-51 2-16</inkml:trace>
  <inkml:trace contextRef="#ctx0" brushRef="#br0" timeOffset="48528.53">18065 6720 0,'0'60'15,"0"-2"17,4 15-32,-1 36 15,5-1 17,-6-53-17,1-52 1,-1-24-1,3 15 17,-5 6-32</inkml:trace>
  <inkml:trace contextRef="#ctx0" brushRef="#br0" timeOffset="48782.08">18039 6342 0,'0'0'16,"0"0"0,0 0 15,0 0-16,0 0 17,0 0-32</inkml:trace>
  <inkml:trace contextRef="#ctx0" brushRef="#br0" timeOffset="49298.75">18325 6674 0,'-39'43'16,"-6"28"15,13 14-16,23 3 1,30-17 15,24-33-15,14-31 0,11-26-1,-13-25 1,-11-9 15,-11 3 0,-7 16-31,-28 34 16</inkml:trace>
  <inkml:trace contextRef="#ctx0" brushRef="#br0" timeOffset="50502.77">18818 6667 0,'-28'-23'16,"-12"14"15,-10 28-15,-14 39 0,22-7-1,4 12-15,3 32 16,22 1 15,33-31-15,25-34-1,15-44 1,3-37 0,-1-31 15,-15-4 0,-12 4-15,-21 30-1,-23 37 1,-3 28 0,2 42 15,10 25-16,17 14 1,19-21 0,7-44-1,-8-50 17,-12-41-17,-16-25 16,-7-2-15,5 7 0,5 18 15,3 39-15,-5 29-1,-13 32 1,0 34-1,-4 19 17,7-2-17,2-15 1,2-37 0,7-39 15,1-42-16,7-31 1,16-15 15,12 19-15,11 32 0,9 32-1,-4 38 16,-11 33-15,-12 23 0,-13 2-1,-5-10 1,3-22 15,-16-26-15,1-18 15,-8-12-31</inkml:trace>
  <inkml:trace contextRef="#ctx0" brushRef="#br0" timeOffset="57007.3">20047 6884 0,'21'-3'15,"19"-10"1,15-22 15,1-23-15,-11-13-1,-22 2 17,-35 18-1,-37 28-16,4 23 17,-8 25-32,5 10 15,-2 21-15,8 5 16,15 14-16,13-4 31,14 12-31,10-12 16,15 1-16,38-9 15,23-47 17,-23-27-1,-3-24-31,8-38 16,-7-5 15,-11 10-16,-24 33 1,-26 35-16</inkml:trace>
  <inkml:trace contextRef="#ctx0" brushRef="#br0" timeOffset="57508.44">20602 6616 0,'0'79'16,"0"26"-1,0 2 17,0-30-17,0-56 1,0-59 15,0-12-15,5-27-16,-2 9 15,9-12-15,18-15 16,24 36 15,6 57-15,-22 22 15,-6 28-31,-11 5 31,1 18-31,1 34 16,2-7 15,-4-22-15,-9-33-1,-7-25 1,-5-18-16</inkml:trace>
  <inkml:trace contextRef="#ctx0" brushRef="#br0" timeOffset="58088.12">21507 6027 0,'-8'63'32,"3"-3"-17,12 21-15,-1 2 16,9 28-16,-9 0 31,6 23-31,-3-14 16,-4 9-16,3 10 15,-8-79 17,-3-65-17,-2-18 1,3 13 0,2 10-16</inkml:trace>
  <inkml:trace contextRef="#ctx0" brushRef="#br0" timeOffset="58742.99">21973 6546 0,'-3'-8'15,"-10"-5"1,-19 2 15,-18 20 1,4 12-17,-1 19-15,6 7 16,-2 24-1,15-1 1,5 14-16,23 21 16,33-28-1,18-65 17,-11-22-17,6-33-15,-11-7 31,-2-16-31,2-40 0,-10-2 32,-20 40-17,-7 60 17,-6 56-1,6 2-16,2 21-15,2-8 32,8 10-32,25 8 15,23-38 1,5-25 0,-5-18 15,-30 0-16,-28 0-15</inkml:trace>
  <inkml:trace contextRef="#ctx0" brushRef="#br0" timeOffset="59560.36">22606 6148 0,'-8'47'15,"-2"21"-15,7 0 31,1 26-31,2-5 16,5 13-16,2-14 16,4 6-16,8 15 15,2-24 17,-11-60-17,-8-35 1,0-28-1,-2-24 1,14-19 15,21-3-15,25 21 15,20 38-15,-4 50-1,-20 46 1,-34 25 0,-41-1-1,-40-19 17,-29-31-17,-10-37 1,2-24 15,15-6-15,23 0-1,31 9 1,27 13 0</inkml:trace>
  <inkml:trace contextRef="#ctx0" brushRef="#br0" timeOffset="60246.62">23364 6453 0,'-10'7'16,"-15"11"0,-19 37 15,14-2-16,-3 20-15,9-2 16,-2 15-16,3 32 16,16-14-1,24-65 1,11-62 0,-5-11 15,2-27-31,-5 1 15,0-16 1,11-30 0,-4 10-1,-8 54 1,-15 49 15,-4 21-15,-2 23-16,0 1 15,-5 19-15,14 27 16,10-2 0,18-46-1,-3-53 17,-4-32-32,-7-10 31,-7 5-31,-14 40 15</inkml:trace>
  <inkml:trace contextRef="#ctx0" brushRef="#br0" timeOffset="60748.87">23520 6607 0,'0'47'16,"0"16"-16,5 30 16,2 6-1,1-19 1,-3-52 15,-2-40-15,-3-49 15,0 3-15,5-7-16,17-31 15,32 6 1,11 36 15,-2 57-15,-21 22-1,-14 31-15,-10-1 16,-10 23-16,-1 23 16,-5-3-1,14-50 17,12-39-17,-4-11 16,-11 0-15,-13 2-16</inkml:trace>
  <inkml:trace contextRef="#ctx0" brushRef="#br0" timeOffset="61598.04">24374 6574 0,'-5'-6'15,"-8"-6"1,-15 2 0,-19 20 15,-21 27 0,18 1-15,1 13-16,14 2 15,7 15-15,6 36 16,12-4 15,25-27-15,20-40-1,19-48 1,-17-15 0,1-24-16,-10-6 31,7-23-31,-5 0 16,-2-23-1,-5 8 1,-1-16-16,-4 11 15,0-11-15,-11 16 16,3-8-16,3-12 16,-3 30 15,-10 70-15,-3 39-1,-7 37 1,5-5-1,-5 19 1,3 1 0,-4 23-16,6-1 0,-2 24 15,4-10 17,1 16-32,-1-11 15,-2 3-15,10 28 0,23-57 31,5-76-15,9-46 15,14-26-15,-5-1 0,-14 13-1,-37 48-15</inkml:trace>
  <inkml:trace contextRef="#ctx0" brushRef="#br0" timeOffset="62236.96">24918 6584 0,'-10'-5'15,"-13"-3"1,-17 18 0,-18 30 15,13 6-31,3 17 16,8 2-1,6 11-15,-2 24 16,18-3-1,22-50 17,15-52-17,8-47 17,-13 1-17,0-12-15,-7 3 16,-1-14-1,1-19 1,-1 7-16,-4 54 31,-8 49-15,0 46 0,13 33 15,15 13-31,17-14 31,5-42-15,6-47 15,-9-37-15,-9-7-1,-10 6 1,-28 32-16</inkml:trace>
  <inkml:trace contextRef="#ctx0" brushRef="#br0" timeOffset="62406.44">25221 6977 0,'0'0'16,"0"0"15,0 0-31</inkml:trace>
  <inkml:trace contextRef="#ctx0" brushRef="#br0" timeOffset="84437.33">3528 8894 0,'4'23'15,"-1"40"17,-1-3-17,-2 19 1,0-1-1,0 23-15,0-3 16,-2 17-16,-1-11 16,-6 19-16,0-9 31,5 2-31,-1-15 16,2-3-16,2 0 15,-7-76 16,-6-41 1,7-4-17,3 13 1,4 10-16</inkml:trace>
  <inkml:trace contextRef="#ctx0" brushRef="#br0" timeOffset="84706.78">3468 9699 0,'37'2'16,"9"5"-1,17 3 1,42-2-1,4-1 1,-15-4 15,-22-8 1,-37 0-32,-35 5 15</inkml:trace>
  <inkml:trace contextRef="#ctx0" brushRef="#br0" timeOffset="85107.87">3926 8950 0,'5'38'16,"-5"23"-16,0 1 31,0 28-31,0 7 16,0 24-16,0-30 31,0-3-31,0 13 0,0 6 15,0 27-15,0-21 16,0 3-16,12-4 16,13-82 15,8-48 0,-15 6-15,-8 6-1,-10 6-15</inkml:trace>
  <inkml:trace contextRef="#ctx0" brushRef="#br0" timeOffset="85840.9">4762 9731 0,'-12'-20'16,"-31"-18"15,-28 0 0,11 15-15,-6 13-16,6 13 15,-10 22 1,12 16 0,-3 14-16,18 6 15,0 21-15,20-9 16,18 8-1,36 2 1,39-32 0,-14-29 15,4-32-31,-9-12 31,2-19-31,-8-6 16,0-22-16,3-31 15,-13-9 17,-19 46-17,-16 63 1,-4 20 15,-4 29-31,-1 3 16,4 17-16,10 36 15,23-7 17,11-19-17,-5-29 1,-19-25 15,-15-25-31</inkml:trace>
  <inkml:trace contextRef="#ctx0" brushRef="#br0" timeOffset="86797.02">5367 9617 0,'-10'-2'15,"-26"-1"1,-31 21 15,9 10 0,-10 10-31,12 9 16,-2 16-16,16-2 31,14 10-31,38 12 16,12-33 0,26-20-16,3-12 15,14-16-15,31-14 31,3-23-15,-13-10 15,-19 1-15,-29 1 0,-21 9-1,-17 16 1,-10 8 15,3 8-15,5 2-1,16-6 1,30-7 15,21-12-15,10-10-1,-9-5 1,-34-1 0,-39 12 15,-31 25-15,3 9 15,-16 23-31,4 3 15,-9 16-15,8 1 16,6 12 0,21 26-1,30-25 1,33-11-16,14-17 16,24-13-16,-2-14 15,15-17 1,20-24-1,-9-8 1,-29 1 0,-37 24-1,-38 18-15</inkml:trace>
  <inkml:trace contextRef="#ctx0" brushRef="#br0" timeOffset="89708.86">7196 9630 0,'0'-2'31,"-12"-9"-15,-29 4 0,-36 2 15,11 2-16,-8 11-15,-26 10 32,21 19-17,49 21 1,58 11 0,2-22 15,26 1-31,-8-8 15,3 14-15,-4 34 16,-47-3 0,-37-21-1,-29-32 17,-3-32-17,4-28 1,23-4-1,24-9 1,22 11 15,10 0-15,-2 12 0,-12 18-1</inkml:trace>
  <inkml:trace contextRef="#ctx0" brushRef="#br0" timeOffset="90092">7420 9658 0,'0'7'16,"0"29"-16,0 14 16,0 28-16,0 5 31,-5 18-31,3-13 15,-3 5-15,0 3 16,10-63 15,0-53-15,2-13 0,-2 5 15,-5 28-31</inkml:trace>
  <inkml:trace contextRef="#ctx0" brushRef="#br0" timeOffset="90323.84">7287 9137 0,'0'0'32,"3"0"-17,-1 0 1,0 4 0,-2-4-16</inkml:trace>
  <inkml:trace contextRef="#ctx0" brushRef="#br0" timeOffset="90825.12">7728 9920 0,'58'-30'16,"2"-18"-1,-17-15 17,-30-8-1,-43 25-16,-31 42 17,13 19-17,1 25-15,9 13 16,5 20-16,13-4 16,8 13-16,26 22 15,12-41 16,21-26-31,1-21 16,13-24-16,22-32 31,-3-8-15,-19 8 0,-61 40-16</inkml:trace>
  <inkml:trace contextRef="#ctx0" brushRef="#br0" timeOffset="91210.58">8347 9063 0,'6'54'16,"-1"13"-16,-5 3 16,-11 24-16,2-3 15,-3 22 1,1-3 0,6 22-16,0-18 31,0 4-31,3 25 15,-16-67 17,13-38-17,0-18 17,3-10-32,2-10 0</inkml:trace>
  <inkml:trace contextRef="#ctx0" brushRef="#br0" timeOffset="91442.4">8088 9723 0,'73'0'16,"-7"0"15,10-5-31,40-5 16,-2-2-1,-16-1 1,-38 3 0,-60 10-16</inkml:trace>
  <inkml:trace contextRef="#ctx0" brushRef="#br0" timeOffset="91959.61">8580 10059 0,'63'-26'31,"18"-19"-15,-1-23-1,-25-13 17,-42 8-17,-53 33 1,-5 27 15,-11 31-31,0 12 16,-6 26-16,6 5 31,9 14-15,19-5-1,7 8-15,39 15 16,37-34 15,1-34-15,7-33-16,30-27 15,-5-8 17,-18 0-17,-70 43-15</inkml:trace>
  <inkml:trace contextRef="#ctx0" brushRef="#br0" timeOffset="92862.87">10092 9749 0,'-18'-36'16,"-20"8"0,-35 18-1,10 18 17,-15 22-32,10 14 15,-20 18-15,15 6 16,-3 13-16,18-3 31,18 8-15,42-10-1,21-39 1,25-27-16,2-20 31,13-27-31,-5-9 16,5-20-16,-10 3 15,-3-15-15,3-18 16,-9 16 0,-35 47 15,-21 53-15,-1 8-1,-2 22-15,10 6 16,-3 12-16,16 35 15,12-7 1,10-41 15,-7-45-15,-11-32 0,-1-9 15,-1-4-16,-10 35-15</inkml:trace>
  <inkml:trace contextRef="#ctx0" brushRef="#br0" timeOffset="93465.09">10321 9811 0,'-10'69'16,"-14"23"15,0 7-15,-1-16 0,5-40 15,10-43-31,7-40 31,13-41-15,2 16-1,9-8-15,12-26 16,12 6 15,21 25-15,6 37 15,-16 37-15,-16 47-1,-22-2 1,-8 11-16,-5 1 16,0 10-16,-5 25 31,0-4-16,6-39 1,1-42 0,3-24-1,-5-3 1,3-4 0,-8 18-1</inkml:trace>
  <inkml:trace contextRef="#ctx0" brushRef="#br0" timeOffset="94159.09">10099 9544 0,'0'0'16,"5"-4"-1,3-12 17,13-22-17,16-5 1,1-4 0,4 9-1,-2 8 16,-4 28-15,0 19 15,-4 18-15,3 11 0,3-1 15,13-18-16,9-24 1,8-28 0,-5-28-1,-5-10 17,-16 5-17,-23 28 1,-27 12 15,-5 10-15,3 6-1,10 2-15</inkml:trace>
  <inkml:trace contextRef="#ctx0" brushRef="#br0" timeOffset="94799.46">10891 9832 0,'-28'68'31,"5"13"-15,20 2 0,34-18-1,40-34 16,22-31-15,-3-31 0,-14-34-1,-36-24 1,-40-17 15,-38 16-15,-34 32-1,-19 45 1,12 43 0,19 36 15,27 10-15,31-9 15,17-26-16,5-18 1,-5-13 0,-5-5-1,-10-5-15</inkml:trace>
  <inkml:trace contextRef="#ctx0" brushRef="#br0" timeOffset="95322.63">11682 9542 0,'-11'-2'16,"-26"0"0,-31-4 15,-11 16-15,2 26-1,36 24 1,29-13 15,37 1-31,12-7 16,31 7-16,-2-3 15,12 8-15,3 30 32,-50 1-1,-64-29-16,-35-28 17,-11-22-17,8-7 1,24-3 0,47 5-16</inkml:trace>
  <inkml:trace contextRef="#ctx0" brushRef="#br0" timeOffset="100916.87">12972 9647 0,'-13'-19'15,"-22"-19"1,-26 0 15,8 15-15,-12 18-16,12 3 31,-18 18-15,11 10-1,-3 20-15,-5 34 16,31 22 15,41-22-15,41-25 0,29-42 15,12-38-16,-1-33 1,-4-16 31,0-1-31,-22 12-1,-20 33 16,-29 43-15,-23 42 0,-2-5 15,-13 21-31,3 3 16,-10 16-16,4 1 31,-4 12-31,10-10 15,5 10-15,7-17 16,11 2-16,29-5 47,34-37-47,18-54 31,-17-50 0,-22-30-15,-21 17 15,-28-2-31,-8 16 16,-18-4-16,-25-12 16,-1 10-1,8 15 16,27 26-15,14 9 0,12 13-16</inkml:trace>
  <inkml:trace contextRef="#ctx0" brushRef="#br0" timeOffset="101587.43">13133 9517 0,'-5'23'31,"3"42"-15,-1 38 15,6 6-15,17-22-1,20-38 1,15-49 15,1-45-15,-3-34 15,-11-14-15,-6 10-1,-11 20 16,-19 41-15,-14 44 15,-2 10 1,-6 21-32,4 3 15,-1 12-15,3 27 31,20-11-15,26-47 0,11-29 15,2-18-15,-14-4-1,-35 14-15</inkml:trace>
  <inkml:trace contextRef="#ctx0" brushRef="#br0" timeOffset="102157.4">13597 9749 0,'23'-6'16,"27"-14"0,8-7 15,-10-11-15,-28 2-1,-33 14 16,-30 27-15,5 15 15,-7 17-31,4 7 32,-1 11-32,7 38 15,53-5 16,9-37-15,24-21-16,2-24 16,10-20-16,-5-11 31,2-12-31,15-26 16,-12 5-1,-17 13 16,-18 17-15,-16 15 15,-12 13-31</inkml:trace>
  <inkml:trace contextRef="#ctx0" brushRef="#br0" timeOffset="108994.33">3922 8904 0,'14'-4'16,"21"-17"-1,25-14 17,19-16-1,-6-17-15,-18-22-1,-10-21 1,-22 27 15,-10 2-31,-16-29 16,-28-3 15,-34 29-15,-30 34 15,22 28-16,-8 28-15,15 11 32,-11 21-32,10 12 15,-3 16-15,7 6 32,5 22-32,20-8 15,8 17-15,21-20 16,18 9-1,17-23 1,21-7-16,9-18 16,22-18-16,0-16 31,18-16-31,-13-6 16,0-4-16,15-19 15,-14 4 1,-44 17-1,-40 15-15</inkml:trace>
  <inkml:trace contextRef="#ctx0" brushRef="#br0" timeOffset="-140697.62">14990 9313 0,'-47'-8'16,"-14"6"-1,-12 2 1,0 15 15,3 17-15,19 14 15,28 7-15,41 9-1,38 7 1,19 13 15,8 5-15,-12-2-1,-36-11 1,-43-17 0,-22-22-1,-26-22 17,-9-15-32,0-9 31,14 1-16,13 1 1,15 3 0,11 3 15,12 3-31</inkml:trace>
  <inkml:trace contextRef="#ctx0" brushRef="#br0" timeOffset="-140118.28">15212 9451 0,'-31'59'16,"12"-15"15,6 19-31,8-2 16,-2 12-16,19 28 15,25-21 1,24-44-1,13-54 17,-21-15-17,-6-20-15,-12-5 16,-5-17-16,-4-34 31,-29 11-15,-37 33 15,-26 37-15,-9 33-1,2 30 1,13 16 0,14-9 15,18-1-16,16-21 1,12-20-16</inkml:trace>
  <inkml:trace contextRef="#ctx0" brushRef="#br0" timeOffset="-139378.21">15617 9371 0,'0'72'16,"0"-11"15,0 4-31,0 44 16,-2 5 15,20-34 0,24-52-15,-3-28-1,16-33-15,-10-8 16,11-24 0,-11 5-1,-6-11-15,0-19 16,-17 9 15,-19 30-15,-6 41 15,-1 43-15,-1 7-1,2 21-15,3 12 32,0 33-32,0 0 15,0 19-15,0-6 31,-2 12-31,-1-23 32,-9-4-32,-36-14 15,-27-54 17,-4-41-17,11-13 1,32 8-1,36 10-15</inkml:trace>
  <inkml:trace contextRef="#ctx0" brushRef="#br0" timeOffset="-138044.45">16819 9375 0,'0'0'15,"0"11"1,-7 24 15,2 0-15,-7 19 0,1-2-1,-1 16-15,2 40 16,8-4-1,16-52 17,4-34-17,9-38-15,7-18 32,6-22-32,0-8 31,8-13-31,10-32 15,-13 20 17,-27 52-17,-18 56 1,-2 19 0,-9 26-1,6-3 1,-5 24-16,6-8 15,-2 5-15,29 4 32,22-33-1,0-21-15,-24-15-1,-21-13-15</inkml:trace>
  <inkml:trace contextRef="#ctx0" brushRef="#br0" timeOffset="-137443.37">17410 9481 0,'-14'45'16,"2"19"-16,-6 36 15,11 4 17,0-44-1,14-62-16,0-24 1,11-29 0,-1-3-1,9-17-15,17-34 16,2 23 15,-2 44-15,-13 37 15,-5 33-31,-7 12 16,2 22-1,-7 10 1,-3 15-16,-4 34 16,1-23 15,15-72-16,8-48 1,2-17 15,-6 4-31,-26 35 16</inkml:trace>
  <inkml:trace contextRef="#ctx0" brushRef="#br0" timeOffset="-136810.15">18205 9411 0,'-15'2'31,"-7"9"-15,-14 16-16,-1 14 15,-19 9-15,9 10 16,-4 13-16,-12 31 31,38-44-15,25-40 15,25-35-31,10-12 31,16-29-31,-1 3 16,5-10-16,11-14 31,-20 33-15,-27 44-1,-14 45 1,-5 39 15,13 12-15,35-28 15,23-51-15,-13-17-1,2-28 1,18-35-16,3-9 31,-18 6-15,-25 29 0,-38 37-16</inkml:trace>
  <inkml:trace contextRef="#ctx0" brushRef="#br0" timeOffset="-136085.65">19136 9590 0,'-3'50'15,"1"21"-15,-3 1 16,-6 27-16,-1-3 31,-8 20-31,4-13 16,-4 6 0,-3 24-1,19-20 1,6-80-1,0-38 1,1-43 0,-3 0 15,0-17-31,0-6 16,5-24-16,-2 2 15,9-21-15,8 8 31,10-8-31,6 14 16,9-1-16,-5 20 16,13 8-1,26 0 1,3 38 0,-10 50-1,-32 50 1,-20-9-1,-17 9 1,-19 31 0,-34-7-1,-33-27 17,-13-34-17,0-35 1,6-21-1,21-5 17,26 11-17,25 11-15,18 11 0</inkml:trace>
  <inkml:trace contextRef="#ctx0" brushRef="#br0" timeOffset="-135568.18">19803 9459 0,'13'81'16,"-3"-11"0,2 5-16,1 19 31,-3-9-15,-6-55-1,-4-46 1,0-15-1,-2-22-15,0-3 32,2-17-32,0 8 15,2-9-15,16-19 32,30 3-17,23 35 1,2 24 15,-8 26-15,-24 5-1,-21 0 1,-20 0-16</inkml:trace>
  <inkml:trace contextRef="#ctx0" brushRef="#br0" timeOffset="-135067.1">20234 9532 0,'-10'73'16,"3"28"0,30-3-1,31-48 17,-5-32-17,0-33-15,-5-16 16,3-24-1,-11 2 1,-14-15-16,-27-18 16,-32 21-1,-26 22 17,-10 26-1,9 21-16,19 9 1,15 0 15,12-8-31,18-5 16</inkml:trace>
  <inkml:trace contextRef="#ctx0" brushRef="#br0" timeOffset="-134564.96">20993 8576 0,'-40'-37'16,"-14"7"15,-9 37-15,16 16-1,4 27-15,12 11 31,4 27-31,12-10 16,8 0-16,7 16 0,0-14 31,7 6-31,5 14 0,9 9 16,6 22-16,-2-20 31,5 15-31,5 21 16,-29-75-1,-12-47 17,1-12-17,5-8 1,0-5-16</inkml:trace>
  <inkml:trace contextRef="#ctx0" brushRef="#br0" timeOffset="-134286.49">20571 9298 0,'86'-8'16,"21"6"-1,1 4 1,-15 6 15,-23-3-15,-35-3 0,-35-2-16</inkml:trace>
  <inkml:trace contextRef="#ctx0" brushRef="#br0" timeOffset="-133261.99">21167 9557 0,'57'-33'16,"7"-12"15,-10-10-15,-26 17 0,-33 23 15,-48 27-16,6 13 17,-14 18-32,6 10 15,-1 11 1,21-2 0,12 19-16,21-13 15,24-3-15,44-15 16,-8-27-1,10-25-15,-15-13 32,3-26-32,2-31 15,-13-14 17,-10 10-17,-15 8 1,25 3 15,29-3-15,14 7-1,-10 20 17,-30 19-17,-28 10 1,-23 4-1,-25 5 17,-30 14-17,-12 19 1,5 23 15,20 12-15,47 9 15,18-27 0,21 6-31,26 20 16,-13 10 0,-42-2 15,-47-16-16,-31-30 1,-3-35 15,17-22-15,15-9 15,9 15-15,28 16-1</inkml:trace>
  <inkml:trace contextRef="#ctx0" brushRef="#br0" timeOffset="-132660.71">22119 9550 0,'-18'40'32,"-7"20"-32,2 3 15,-1 18-15,1 29 16,40-24 0,13-40 15,21-36-31,-1-17 15,18-24-15,-10-12 16,-2-18-16,-14 1 31,-16-10-31,-37-19 16,-41 14 15,-19 17 0,5 23-15,19 10 0,26 12 15,9 5-15,4 6-1,8 2-15</inkml:trace>
  <inkml:trace contextRef="#ctx0" brushRef="#br0" timeOffset="-132112.58">22464 9449 0,'5'55'15,"5"5"-15,-3 4 16,-1 14-16,-6 33 16,-2-11 15,9-52-16,-2-51 1,-3-44 0,6-36-1,-5 12 17,4-5-32,1-29 31,12-4-16,15 13 1,23 43 0,8 34-1,2 26 17,-15 9-32,-20 6 15,-14-7 16,-11-7-15,-8-8-16</inkml:trace>
  <inkml:trace contextRef="#ctx0" brushRef="#br0" timeOffset="-131441.65">23210 9479 0,'-21'2'16,"-33"13"-1,-2 8 1,-15 8-16,6 6 16,-8 21-16,12-2 15,-2 14 1,8 26 0,38-16 15,47-39-16,35-39 1,18-30 0,-23-4-1,1-11-15,10-38 16,-14-12 0,-16 2-1,-21 23 16,-20 52-15,-8 35 0,1 41 15,2 34-15,15 14-1,32-10 16,34-34-15,18-32 0,-13-16-1,-27-12 1,-54-4-16</inkml:trace>
  <inkml:trace contextRef="#ctx0" brushRef="#br0" timeOffset="-111147.27">4483 8549 0,'2'0'31,"8"2"-15,8 1 0,19 4 15,35-4 0,-10 0-31,19-3 0,3 0 31,21 0-31,-5 0 16,21-3-16,-12 6 16,9-6-1,-19 3 1,-1-3-16,20-4 31,-4 2-15,-34-5-1,-37 8 1,-20-4 15,-13 6-15,-7-2 0,-1 2-1,-2 0 1,0 0-16</inkml:trace>
  <inkml:trace contextRef="#ctx0" brushRef="#br0" timeOffset="-109504.02">7534 8589 0,'30'0'15,"8"0"17,15 0-32,5 0 15,12 0-15,-4 0 32,10-1-32,27-11 31,2 3-16,-16-4 1,-24 3 15,-36 8-15,-10-1 15,-14 3-15,-2 0-1,-3 0-15</inkml:trace>
  <inkml:trace contextRef="#ctx0" brushRef="#br0" timeOffset="-91819.85">3437 11883 0,'0'0'15,"0"0"16,0 13 1,-5 34-17,5 4 17,-2 19-32,-1 6 15,1 22-15,2 0 16,-6 28-1,3-10 1,1 24-16,2-19 31,0 6-31,0-18 32,0-5-32,0-40 15,0-59 16,2-40-15,-2-3 0,3 11 15,-3 27-31</inkml:trace>
  <inkml:trace contextRef="#ctx0" brushRef="#br0" timeOffset="-91533.98">3407 12639 0,'30'5'16,"34"7"15,24 6 0,4-1-15,-8-9 15,-19-3-15,-25-2-1,-40-3-15</inkml:trace>
  <inkml:trace contextRef="#ctx0" brushRef="#br0" timeOffset="-91070.74">3792 11798 0,'5'37'16,"-5"11"15,4 30-15,-4 8-1,4 32-15,1-22 16,-3 0-1,3 14-15,0-14 16,1 0-16,3 12 0,4 4 31,0 9-31,7 9 16,-5-85 15,-8-55-15,-4-22-1,-1 4 17,-2 7-17,0 21 1</inkml:trace>
  <inkml:trace contextRef="#ctx0" brushRef="#br0" timeOffset="-90331.3">4485 12616 0,'-10'-53'32,"-22"-10"-17,-29 18 17,10 30-17,-12 28-15,8 14 31,-6 34-31,11 1 32,2 29-32,13-5 15,12 10-15,13-13 32,25-8-32,10-27 15,24-20 1,-7-20-1,19-31-15,-6-12 16,6-23-16,-14-3 31,-1-15-31,-6-34 16,-15 3 0,-17 62 15,-18 65-16,-1 18 17,-1 33-32,2 2 31,5 23-31,-2-11 31,14 1-31,18-23 16,16-50 15,-6-18-15,-16 2-1,-19 3-15</inkml:trace>
  <inkml:trace contextRef="#ctx0" brushRef="#br0" timeOffset="-89882.79">5024 12550 0,'-15'-11'16,"-27"-13"15,-32 21-15,16 19 15,-3 29-31,15 13 31,-1 23-31,23 2 31,12 13-31,18-13 16,22-3-16,9-24 31,27-18-31,-8-18 16,17-20-16,22-28 16,-6-7 15,-31 10-16,-58 25-15</inkml:trace>
  <inkml:trace contextRef="#ctx0" brushRef="#br0" timeOffset="-89381.46">5181 12873 0,'65'-10'16,"24"-20"15,4-25-15,-25-26 15,-54 15 0,-51 43-15,-8 26 15,-13 32-31,7 13 16,-7 25-16,18 0 31,7 13-31,20-15 15,34 1-15,14-19 32,30-12-32,6-24 15,20-18 1,-13-13-16,12-16 0,13-21 31,-7 4-15,-35 12-1,-61 35-15</inkml:trace>
  <inkml:trace contextRef="#ctx0" brushRef="#br0" timeOffset="-85702.32">6796 12740 0,'0'0'16,"0"0"15,-3-10-15,-12-13 15,-12-10 0,-26 5-15,-31 26 15,19 9-15,-3 33-16,7 3 15,-4 28-15,14 0 16,6 7 0,20 28-1,40-18 1,33-40 15,22-48-15,-12-16-1,3-24-15,-10-8 32,6-22-32,-9-1 15,3-17-15,-14 5 31,-2-15-31,-7 7 16,-2-13 0,-12 14-1,7-11-15,-9 18 16,-4-5-16,2-18 31,-3 35-15,-16 59-1,-7 35 17,-4 37-17,5-7 17,-6 15-32,7 0 31,-7 20-31,9-2 15,0 19-15,1-6 16,9 12-16,2-13 31,9 10-31,2-14 16,4 4-16,5 10 16,-6-32 15,-7-39-16,-2-16 1,-3-11 0,-2-10-16</inkml:trace>
  <inkml:trace contextRef="#ctx0" brushRef="#br0" timeOffset="-85100.65">7169 12599 0,'0'32'31,"-3"9"-15,-4 21-16,-4 7 31,-4 19-15,6-7-1,-7 7-15,6 17 32,8-52-17,4-43 16,1-10-15,-1 0 0,-2 0-16</inkml:trace>
  <inkml:trace contextRef="#ctx0" brushRef="#br0" timeOffset="-84731.32">7151 12130 0,'0'0'16,"0"2"15,5 6-15,-5-6-1,0-2-15</inkml:trace>
  <inkml:trace contextRef="#ctx0" brushRef="#br0" timeOffset="-83327.08">7308 12876 0,'7'0'32,"18"0"-1,30-3 0,24-15 0,4-16-15,-20-22 0,-21-23 15,-28 7-16,-40 29 17,-6 22-17,-17 34 1,2 12 0,-11 26-16,7 7 31,3 15-31,17-3 31,12 6-31,19-16 16,25-2-1,10-20 1,19-13-16,34-15 16,-6-25 15,-9-19-16,-17-2 17,-21 11-1,-35 25-31</inkml:trace>
  <inkml:trace contextRef="#ctx0" brushRef="#br0" timeOffset="-82709.49">7811 12550 0,'30'-2'15,"36"-3"1,32 5 15,6 18-15,-44 20 31,-36-4-32,-33 15-15,-16-1 32,-23 7-32,-2 0 15,-13 3-15,-21 8 32,37-11-17,64-24 16,18-14-15,31-4-16,35-5 47,-5-1-31,-21-5 15,-22 6-16,-28-6 17,-13-2-17,-12 0-15</inkml:trace>
  <inkml:trace contextRef="#ctx0" brushRef="#br0" timeOffset="-81891.02">9346 12573 0,'-11'-20'16,"-26"-10"15,-6 10-15,-15 10-16,-2 12 31,-16 28-31,3 8 16,-7 22-1,17 3 1,5 11-16,27 17 31,53-28-15,45-44 15,-13-23 0,7-24-31,-10-10 16,-4-17-16,11-21 31,-14 8 0,-32 55 1,-17 59-17,-2 1 1,2 21-1,17 23 1,28-18 15,18-27-15,0-21 0,-28-10-1,-30-15 1</inkml:trace>
  <inkml:trace contextRef="#ctx0" brushRef="#br0" timeOffset="-81320.58">9474 12586 0,'-7'65'31,"-11"24"1,3-8-17,0-16 1,7-48 15,8-44 0,3-9 1,11-19-32,2 2 15,7-15 1,29-18 0,32 36 15,-24 37-16,-4 37-15,-19 10 16,-9 26-16,-7 1 31,-12 15-31,-4 27 16,-5-12 15,3-48 0,4-41-15,-1-9 0,-1 5 15,-5 2-31</inkml:trace>
  <inkml:trace contextRef="#ctx0" brushRef="#br0" timeOffset="-80702.86">9346 12384 0,'0'-5'16,"7"-14"-1,16-20 17,15-13-1,10-9-16,4 15 1,-8 34 15,-4 30 1,-10 35-1,17-1-16,22-26 17,9-42-17,0-31 1,-12-17 15,-22 9-15,-18 16 15,-13 18-15,-5 11-1,-8 10-15</inkml:trace>
  <inkml:trace contextRef="#ctx0" brushRef="#br0" timeOffset="-80139.55">10043 12611 0,'-22'71'31,"9"17"-15,24 3-1,27-29 17,27-37-1,-14-25-16,3-25 1,-8-12 0,-6-24-16,-10 3 15,-11-12-15,-30-16 16,-39 16 15,-36 40-15,-12 34-1,17 34 32,36 17-31,32-4 0,18-6 15,-2-17-16,-3-28-15</inkml:trace>
  <inkml:trace contextRef="#ctx0" brushRef="#br0" timeOffset="-79547.11">10928 12392 0,'-2'-8'15,"-19"-4"17,-31-3-1,-29 2-16,-15 26 17,8 22-17,32 17 1,65 9 15,16-13-15,25 7-16,8-2 15,10 16-15,-15-9 32,-8 13-17,-40 10 1,-53-27 0,-29-26 15,-2-34-16,14-17 1,19-12 15,20 7-15,14 14 0,12 12-16</inkml:trace>
  <inkml:trace contextRef="#ctx0" brushRef="#br0" timeOffset="-78251.96">12020 12573 0,'0'-25'16,"-9"-28"-1,-15-2 32,-34 9-31,5 26 15,-20 20-31,2 18 16,-4 19-16,7 12 31,5 14-31,12 40 16,51-15 15,17-38-15,32-20-16,1-21 31,18-15-31,-5-6 15,10-13 1,26-23 15,-9-6-15,-19 11 15,-41 24-15,-35 28 15,-18 12-15,-23 19-16,-3 16 31,-25 19-31,16-9 16,6 4-1,-4 13-15,5 5 31,2 26-31,10-16 16,12 3-16,34 5 31,41-58-15,23-55 15,2-47-15,-28 3 15,-18-17-31,-11 6 16,-9-16-1,-9-16 1,-8 3 0,-1 21 15,2 30-31,9 40 15</inkml:trace>
  <inkml:trace contextRef="#ctx0" brushRef="#br0" timeOffset="-77565.26">12357 12286 0,'-25'63'31,"2"-2"1,-2 11-32,5-1 15,2 12-15,6 29 32,29-35-17,8-47 16,20-30-31,-4-16 16,17-30 0,-8-5-1,3-19-15,-13 6 16,-1-9-16,-2-20 47,-16 35-32,-27 64 17,-9 18-17,-10 32-15,2 9 32,4 16-32,1-3 15,10 0-15,28 3 31,28-28-15,8-18 15,-31-15-15,-25-20-16</inkml:trace>
  <inkml:trace contextRef="#ctx0" brushRef="#br0" timeOffset="-77011.39">12808 12608 0,'25'-5'31,"38"-7"-15,25-18 15,6-20-15,-26-19 15,-50 11 0,-49 36-15,-10 22-1,-13 30 1,-4 10 15,-5 28-31,9-3 16,12 16-16,19-15 31,28 4-31,25-13 16,31-17-1,4-16 1,28-16-16,-9-13 16,4-10-16,18-15 31,-11-10-15,-42 19-1,-53 21 1</inkml:trace>
  <inkml:trace contextRef="#ctx0" brushRef="#br0" timeOffset="-72984.47">4173 11679 0,'18'0'16,"29"4"-1,0 7 17,20 5-32,-7-4 15,19 5-15,-1-4 31,17-3-31,-7-5 16,11-8-16,-9-7 31,6-8-31,-18-8 16,5-13-16,-20-4 31,-7-27-31,-24-1 31,-16-24-31,-20 8 16,-26-13-16,-10 12 31,-36-3-31,12 20 16,-8 13-16,-5 3 0,3 13 16,-5 3-16,-18 2 0,-2 4 15,-27 7-15,14 14 31,-20 10-31,22 6 16,-11 22-16,24 9 31,-6 31-31,35-4 32,3 29-32,30-2 15,19 15-15,20-14 31,29 5-31,11-19 16,33-1-16,2-11 16,30 6-16,-6-15 31,18-4-31,-14-16 16,8-17-16,21-11 31,-29-7-16,-55 0 1,-52 0-16</inkml:trace>
  <inkml:trace contextRef="#ctx0" brushRef="#br0" timeOffset="-69691.36">7781 11668 0,'5'0'15,"18"3"17,28 9-1,-2 6-15,19 0-16,1-1 15,18-1-15,2-4 31,15-2-31,-9-4 32,11-4-32,-16 3 31,8-10-31,28-3 16,-12 1 15,-23-6 0,-49 9-15,-36 4-1,-39 2 17,-40 8-1,5-8-16,-18 8-15,3-4 16,-20 1-16,0-5 31,-18-2-31,12 0 32,-1 3-32,-19-3 31,53-12-16,43-6 17,19 8-17,5 8 1,9 2-16</inkml:trace>
  <inkml:trace contextRef="#ctx0" brushRef="#br0" timeOffset="-50315.86">14303 12334 0,'-9'32'31,"4"12"-15,-2 33-16,5 7 31,-6 27-31,6-3 16,-1 18-16,3-14 15,0 5-15,0 24 32,-30-40-17,-25-63 17,6-28-17,-9-28 1,8-9-1,-10-14-15,-21-19 32,8-3-17,22 20 1,51 43-16</inkml:trace>
  <inkml:trace contextRef="#ctx0" brushRef="#br0" timeOffset="-49999.11">14174 11905 0,'0'0'16,"0"0"15,0 0-16,0 0-15</inkml:trace>
  <inkml:trace contextRef="#ctx0" brushRef="#br0" timeOffset="-49273.44">14441 12215 0,'0'18'32,"5"35"-17,-5-3 17,2 18-32,1-5 15,7 13-15,6 27 31,15-19-15,15-57 0,-10-27 15,-6-37-31,-5-14 16,5-27-16,-4 2 31,2-12-31,4-31 15,-10 36 1,-13 71 15,-5 28-15,-8 28 0,1 15-1,0 19-15,0 2 16,-2 8-16,10 25 31,13-44-15,17-47 15,-4-19-15,-16-3-1,-15 0-15</inkml:trace>
  <inkml:trace contextRef="#ctx0" brushRef="#br0" timeOffset="-48509.44">15391 12276 0,'-3'-5'16,"-11"-18"0,-30 4 15,-26 23-15,17 11 15,-5 26-16,10 11 1,7 21-16,11-5 16,8 13-16,27 15 31,33-37-15,22-57-1,-11-23 16,-2-19-31,-10-5 16,7-14-16,3-26 16,-17-1 15,-19 23 0,-19 18-15,5 52 15,3 16-15,0 31-16,0 8 15,3 31-15,3 6 32,-4 27-32,-2-11 15,-2 19-15,-7-18 16,-3 2-1,-25 8-15,-24-63 32,-10-68-17,1-43 17,12-7-1,25 20-16,33 35-15</inkml:trace>
  <inkml:trace contextRef="#ctx0" brushRef="#br0" timeOffset="-46928.75">15952 12187 0,'-32'6'31,"-3"9"-15,-16 13 0,4 7-1,-7 28-15,7 7 16,-1 26-16,8-5 31,12 12-31,25 11 16,39-59 31,-1-42-32,7-46-15,2-15 32,1-27-32,-14-6 15,6-19 1,-15 11-1,1-4-15,-13-1 16,-20 69 15,0 35-15,-5 35-16,3 11 16,1 30-1,9 2 1,12 12-16,18 25 31,22-55-15,-13-49 15,4-48-15,7-51-1,-5-10 1,-17 28-1,-5-8 1,-2 7 0,-2-12-16,-7 0 15,-12 58 17,-6 25-17,-2 33-15,7 12 31,1 19-15,0-4 0,2 8-16,2 18 31,3-36-15,0-64 15,-3-26-16,9-32-15,-4-1 32,8-17-32,5-31 15,20 33 17,1 68-17,-13 32 16,-6 32-31,-9 8 16,-3 19-16,-1 30 31,-2-30 1,0-71-1,-2-31-16,10-37-15,-2-12 32,7-18-32,7 10 15,12-12-15,21 1 32,-3 59-17,-23 35 16,-12 32-15,-11 12 0,-9 16-16,-2 3 31,-2 8-31,-9 19 16,16-22 15,10-50-16,11-35 17,-3-14-17,-9 6 1,-14 20 0</inkml:trace>
  <inkml:trace contextRef="#ctx0" brushRef="#br0" timeOffset="-46422.14">16880 12402 0,'-10'63'16,"7"-5"15,1 15-31,14 28 15,29-8 17,27-62-17,-17-31 17,-1-39-32,-15-11 15,-10-23 1,-12 2 15,-16-6-31,-12 8 16,-27 6-16,-37 16 31,-14 38-15,5 46 15,17 17-16,18-3 17,21-11-17,9-15 17,23-25-32</inkml:trace>
  <inkml:trace contextRef="#ctx0" brushRef="#br0" timeOffset="-45874.77">17558 12259 0,'-55'-8'32,"-26"20"-17,-5 21 17,28 17-17,58 11 16,20-13 1,23 8-32,0-12 31,7 15-31,-4 26 16,-46-4 15,-44-31-16,-10-29 17,1-29-17,22-7 17,8-8-17,11 11 16,12 12-31</inkml:trace>
  <inkml:trace contextRef="#ctx0" brushRef="#br0" timeOffset="-45142.06">18624 12301 0,'-18'-12'16,"-22"-4"-1,0 12 17,-18 11-32,2 16 15,-12 24 1,5 9-1,-2 24-15,14 1 16,11 4-16,38-8 31,14-42-15,23-40 0,4-25 15,8-26-31,-1-10 15,1-9-15,9-33 16,-24 22 15,-17 66-15,-12 29 0,-6 37-16,-2 12 31,3 20-31,-1 0 15,3 13-15,3 20 32,17-56-17,13-56 1,7-33 0,-15 9-1,-25 25 1</inkml:trace>
  <inkml:trace contextRef="#ctx0" brushRef="#br0" timeOffset="-44725.32">18790 11631 0,'-12'58'31,"-3"22"-31,10-9 15,-3 7-15,8 13 0,0-8 32,0 10-32,5 15 0,-5 9 15,3 23-15,-2-18 16,-1-1-16,11-41 16,1-55 15,-4-12-16,-5-8 1,-3-5-16</inkml:trace>
  <inkml:trace contextRef="#ctx0" brushRef="#br0" timeOffset="-43569.9">19841 12193 0,'-15'-6'16,"-33"9"-1,0 15 16,-17 15-31,4 12 16,-4 29-16,9-2 31,7 21-31,20 28 16,47-42 0,7-44-1,20-40 1,-2-20-1,7-31-15,-6-4 16,0-13 0,5-33-1,-17 7 17,-22 46-17,-10 53 16,-7 53-15,2 3 0,-6 17-16,6-3 31,3 6-31,9 17 16,19-37 15,11-49-16,9-52 1,5-31 0,-16 13 15,0-8-31,5-21 31,-2 8-15,-6 31 15,-16 46-15,-9 54 15,-4 9-15,-6 27-16,3-15 15,-2 13 1,-3 15-16,5-10 15,0 9-15,0 19 0,0-11 16,-2-3 0,-3 11-1,-4-2 1,-3 7-16,-41-28 16,11-49 15,-12-45-31,7-16 15,-11-24-15,-25-33 16,7-1 15,18 20-15,58 60-16</inkml:trace>
  <inkml:trace contextRef="#ctx0" brushRef="#br0" timeOffset="-43316.27">19814 11843 0,'0'0'16,"0"0"-1,0 0 1,0 0-16</inkml:trace>
  <inkml:trace contextRef="#ctx0" brushRef="#br0" timeOffset="-42683.03">20431 12550 0,'52'-35'15,"4"-15"1,-15-11 15,-32 3-15,-34 13 15,-33 30 0,8 18 0,-8 29-31,15 9 16,3 24-16,14-2 31,14 18-31,12-16 16,22 6-16,39-18 16,-11-31 15,8-26-31,13-42 31,-3-17 0,-18 2-15,-12 16 0,-38 45-16</inkml:trace>
  <inkml:trace contextRef="#ctx0" brushRef="#br0" timeOffset="-41864.78">21000 12407 0,'35'-25'15,"-10"-11"16,-17 1 1,-35 17-17,-8 14 17,-21 23-32,3 9 15,-15 28-15,10 5 16,5 16-1,18-4 1,12 8-16,43-8 31,8-37-15,17-39-16,-2-22 16,10-31-16,-10-9 31,4-31-31,-6 1 15,-8-26-15,-11 4 32,-2-11-17,-7 12 1,-3-5-16,-7-23 31,-14 31-15,-6 82 15,5 37-15,-6 31-16,6 16 15,-2 31 1,5-14 0,1 6-16,-2 17 0,2-10 31,3 3-31,1 17 0,4 10 31,7 24-31,3-19 16,13 3-16,25-17 31,-1-85-15,-4-54-1,-5-10 16,-18 25-15,-20 20-16</inkml:trace>
  <inkml:trace contextRef="#ctx0" brushRef="#br0" timeOffset="-41378.86">21227 12357 0,'-7'75'16,"4"-7"15,6 8-31,12 34 16,-3-1 15,1-51-16,-8-68 1,0-21 15,-5-26-31,0-7 32,2-19-32,1 3 15,6-8-15,5 8 31,6 1-15,20-9 0,16 33-1,4 25 17,-22 16-17,-22 9 1,-16 5-16</inkml:trace>
  <inkml:trace contextRef="#ctx0" brushRef="#br0" timeOffset="-40228.36">21607 12586 0,'23'-21'15,"25"-21"17,5-28-17,-16-9 16,-34 19-15,-33 42 15,-6 23 1,-8 30-32,3 13 0,-4 25 15,10 0 16,9 13-31,26 23 16,45-31 15,29-60-15,-16-24 15,-6-29-31,-8-5 16,-4-18-16,5-33 31,-9 0-15,-22 11-1,-11 20 17,-6 23-1,3 25 0,0 7-15,0 0-1,18 3 17,45 2-17,-7 2 16,17 11-31,29 17 32,-18 23-1,-56 25-15,-28-23 15,-28 6-31,-10-8 15,-22-3-15,-31 11 16,3-13 15,32-18-15,46-20 15,45-20-15,14-2 15,21-4-31,3-4 16,20 2-16,-7 3 47,2-5-47,5-5 15,-22-6 1,-30 14-1,-19 6 1,-22 11 0</inkml:trace>
  <inkml:trace contextRef="#ctx0" brushRef="#br0" timeOffset="-36748.71">5987 10949 0,'12'9'31,"21"24"-16,2 0 17,13 10-32,6 0 15,13 9-15,9-2 16,17 11-16,1-8 16,26 3-1,-11-12 1,9 5-16,-17-12 15,4 1-15,9-5 32,-71-58-17,-33-23 17,-18-10-1,1 10-16,-1 23 1,8 25-16</inkml:trace>
  <inkml:trace contextRef="#ctx0" brushRef="#br0" timeOffset="-36416.42">7277 11074 0,'-10'2'16,"-26"11"-16,-4-1 16,-15 9-16,-20 7 0,1-6 15,-12 11 1,-22 5-16,13-8 16,-12 5-16,-10 4 0,15-7 15,-1 3-15,-11 0 0,-4 1 16,-13 1-16,-15 3 31,55-13 0,48-15-15,21-5 0,22-7-16</inkml:trace>
  <inkml:trace contextRef="#ctx0" brushRef="#br0" timeOffset="-34959.16">9348 11158 0,'15'27'15,"8"8"16,19 13-31,2-3 16,21 8-16,-2-7 31,12-6-31,22 8 32,-13-11-17,-17-6 1,-36-19 15,-14-7-15,-13-1-1,-4-4-15</inkml:trace>
  <inkml:trace contextRef="#ctx0" brushRef="#br0" timeOffset="-34541.99">10119 11009 0,'-48'40'16,"-10"11"-16,6-1 31,-16 18-31,4-7 0,-9 3 0,10-6 31,-7 3-31,5-11 16,-1 6-1,-17 4 1,15-12 15,38-23 1,12-12-17,18-13-15</inkml:trace>
  <inkml:trace contextRef="#ctx0" brushRef="#br0" timeOffset="-17860.38">3089 14582 0,'0'47'16,"0"17"-16,0 4 31,-2 22-31,2 3 16,0 28-16,0-25 31,0 0-31,2 10 0,1 4 15,4 24-15,-2-20 16,5-4-16,-4-41 31,-6-80 1,-6-47-17,-2-5 1,4 13-1,4 50-15</inkml:trace>
  <inkml:trace contextRef="#ctx0" brushRef="#br0" timeOffset="-17591.27">3117 15090 0,'45'30'16,"20"4"15,19-2-15,-4-22 15,-17-20 0,-16-10-15,-25 12-1,-22 8-15</inkml:trace>
  <inkml:trace contextRef="#ctx0" brushRef="#br0" timeOffset="-17191.14">3425 14438 0,'2'20'16,"-2"8"0,3 27-16,-3 11 31,0 38-31,0-20 15,0 7 1,2 18-16,-2-14 16,5 3-16,1 19 0,1 1 31,11 18-31,-2-25 31,5-5-31,2-56 16,-6-65 15,-9-30-15,-1-6-1,1 16 1,-8 35-16</inkml:trace>
  <inkml:trace contextRef="#ctx0" brushRef="#br0" timeOffset="-16458.33">4129 15068 0,'-27'-48'16,"-26"10"15,5 21-15,-10 17-16,0 15 16,-5 30-1,6 8 1,-1 30-16,19 3 31,15 19-31,13-16 16,27-1-16,11-23 31,18-16-31,2-27 31,13-26-31,-13-20 16,4-26-1,-11-3 1,-5-27-16,-10 6 16,-7-9-16,2-18 31,-18 33-15,-6 68 15,-6 26 0,0 34-31,-1 10 16,1 23-1,8-7 1,2 10-16,33 15 31,27-51-15,13-47-1,-10-23 17,-28 5-17,-35 5-15</inkml:trace>
  <inkml:trace contextRef="#ctx0" brushRef="#br0" timeOffset="-16057.44">4599 15043 0,'-16'-16'15,"-29"-4"1,-25 20 15,17 18-15,-5 30-16,9 7 31,12 28-31,14-2 16,23 10-16,18-13 31,22-10-31,8-20 31,18-16-31,34-11 31,-4-14-15,-36 1 0,-60-8-16</inkml:trace>
  <inkml:trace contextRef="#ctx0" brushRef="#br0" timeOffset="-15519.1">4860 15439 0,'47'-13'16,"4"-20"15,7-20-15,-17-18 0,-26-4 15,-45 29-16,-3 34 17,-18 34-32,4 14 15,-4 30-15,15 7 32,9 22-32,20-9 15,30 7-15,15-23 31,32-14-15,3-23 0,21-23-16,-17-15 31,4-10-31,4-23 16,-6-3 15,-39 19-31,-40 22 0</inkml:trace>
  <inkml:trace contextRef="#ctx0" brushRef="#br0" timeOffset="-11074.98">6549 15033 0,'0'0'15,"0"0"1,-12-3 0,-27-2 15,-31 5-15,14 5-1,-12 10-15,10 5 31,-7 8-31,-14 30 16,50 17 0,23-14 15,36-1-15,9-7-1,20 8-15,-5-8 16,9 8-16,-22 19 31,-62-9-15,-14-31-1,-28-12-15,3-9 32,-17-6-32,-21-13 15,28-20 16,32-10 1,18-1-17,10 19 1,10 12-16</inkml:trace>
  <inkml:trace contextRef="#ctx0" brushRef="#br0" timeOffset="-10443.23">6579 15436 0,'15'3'15,"23"-1"1,28-7 15,9-16 1,-4-17-17,-21-17 16,-37-13-15,-34 0 15,-27 33-15,8 25 0,-7 32-16,1 15 31,-6 23-31,8 7 15,4 21-15,12-4 32,8 7-32,18-13 15,20-5 1,42-13 0,27-37-1,4-34 16,-10-16-15,-20-6 0,-24 13-1,-37 20-15</inkml:trace>
  <inkml:trace contextRef="#ctx0" brushRef="#br0" timeOffset="-10026.58">7264 15161 0,'0'27'16,"0"11"15,0 28-31,-5 0 16,3 24-16,-1-9 31,-4 12-31,-9 23 15,-4-66 32,-4-59-31,3-25 15,6 17-15,15 17-16</inkml:trace>
  <inkml:trace contextRef="#ctx0" brushRef="#br0" timeOffset="-9771.18">7166 14682 0,'0'0'31,"0"0"-15,0 0 15,0 0-31,0 0 0</inkml:trace>
  <inkml:trace contextRef="#ctx0" brushRef="#br0" timeOffset="-9113.07">7821 15068 0,'-40'-23'31,"-18"11"-16,-15 16 17,-8 22-17,8 22 17,23 22-1,42 3-16,21-22 17,32-9-32,5-6 15,24 7-15,-6-6 32,7 12-32,-1 26 15,-51 8 16,-29-32 1,-37-14-32,-40-7 15,-15-20 1,4-10 15,17-7 0,31 2-15,46 5-16</inkml:trace>
  <inkml:trace contextRef="#ctx0" brushRef="#br0" timeOffset="-5361.18">8419 14937 0,'0'22'16,"0"14"15,0 22-31,0 5 16,0 28-16,0-11 47,0 21-47,-5-16 0,-1 1 15,-4 16 16,3-52-15,5-63 15,4-15-15,8-25 0,3-7-1,6-24-15,4 4 16,5-8-16,5 9 31,9 7-31,30 19 16,-25 38 15,-10 34-31,-9 24 31,-10 28-31,-8 2 31,-7 15-31,-6 33 16,-7-32 15,5-74-15,5-36 15,3-34-31,7-11 16,5-22-1,5 0 1,10-5-16,3 12 31,13 5-31,19 23 32,-2 59-17,-28 16 16,-7 29-31,-16 2 16,-6 25-16,-4-3 31,6 14-31,2 37 16,8-33 15,4-45-15,-12-23-1,-5-10 1,-5-15-16</inkml:trace>
  <inkml:trace contextRef="#ctx0" brushRef="#br0" timeOffset="-4812.24">9300 15292 0,'11'0'15,"29"-5"17,30-10-17,16-25 16,-16-26-15,-42-10 31,-45 19-31,-41 44 15,10 26-16,-2 35-15,6 10 32,9 25-32,17-3 15,8 11-15,13-15 32,22-1-32,10-29 15,24-16 1,-4-20-1,8-23-15,23-27 16,-6-8 15,-27 18-31,-53 30 16</inkml:trace>
  <inkml:trace contextRef="#ctx0" brushRef="#br0" timeOffset="-4226.07">10127 14922 0,'-10'-6'16,"-20"-6"15,-26 2-15,-21 10 15,-2 15-15,31 28 15,43 23-15,23-11 15,22 8-31,6-11 16,11 9-16,9 33 31,-41-1-16,-52-30 17,-37-33-17,-9-20 17,19-23-17,27-12 1,8 8 15,11 6-31,8 11 16</inkml:trace>
  <inkml:trace contextRef="#ctx0" brushRef="#br0" timeOffset="-3639.88">10220 15307 0,'18'8'16,"29"-1"15,-3-2-15,14-5-16,35-18 31,0-29-15,-38-27-1,-47-9 17,-51 21-17,-30 37 16,13 25-15,-1 33 0,10 6-1,4 29-15,12-2 16,9 25-16,13-13 31,22 13-31,5-26 16,23-5-16,45-22 15,16-38 17,-5-38-17,-17-14 1,-23-4 15,-17 21-15,-36 35-1</inkml:trace>
  <inkml:trace contextRef="#ctx0" brushRef="#br0" timeOffset="-3038.08">11175 15043 0,'0'-10'15,"-7"-8"16,-21-7-15,-30-6 15,-26 9-15,-9 19 15,28 36-15,32-3-1,31 18-15,15 8 32,32 6-32,5-1 15,21 17-15,-6-12 32,6 5-32,-28 4 15,-66-17 16,-43-30-15,-11-16 15,3-12-15,19-5 0,27 3-1,28 2-15</inkml:trace>
  <inkml:trace contextRef="#ctx0" brushRef="#br0" timeOffset="-129.73">12264 15055 0,'-3'-4'15,"-12"-22"17,-20-19-17,-13-3 16,-23 20-15,11 21 15,-8 29-31,15 16 16,-3 30-16,16 5 47,5 25-47,15-7 15,15 12-15,33 8 32,37-53-17,-14-40 17,0-33-32,-7-13 15,-1-27-15,-8 2 31,-3-15-31,-4-30 16,-5 10 31,-13 36-31,-7 52 15,-8 52-16,-3 0 17,-4 29-32,-1 2 15,-4 30-15,-1-20 32,0 4-32,-4 13 0,1-11 15,7 1 1,-2 16-16,1 2 15,10 9-15,18-32 16,24-27-16,-2-43 31,16-42-31,-8-16 16,0-37-16,-8-8 47,-4-26-47,-22 9 15,-23-14-15,-7 21 32,-25-8-32,1 18 15,-8 2-15,-17-7 32,12 18-17,30 32 1,28 33-16</inkml:trace>
  <inkml:trace contextRef="#ctx0" brushRef="#br0" timeOffset="841.99">12465 14982 0,'-25'63'16,"8"-3"15,1 16-31,6-8 16,6 16-16,13 26 15,31-27 17,29-57-1,-22-29-15,4-24-16,7-47 31,-20-11 0,-10 1 0,-16 39-15,-7 52 0,-13 49 15,6 2 0,2 10-31,21 25 16,32-22 15,-4-38 0,22-36-31,-8-20 31,10-24-31,-15-4 16,-4-22-16,-14 2 16,-17-6-1,-37-17 1,-41 33 15,7 34 0,-5 37-31,6 15 16,1 31-16,13 1 31,13 19-31,10-3 16,20 6-16,10-11 31,28-5-31,7-18 16,19-17-1,-1-10 1,13-18-16,21-26 31,-3-9-15,-26-1 0,-39 19-1,-39 17-15</inkml:trace>
  <inkml:trace contextRef="#ctx0" brushRef="#br0" timeOffset="4969.47">4299 14506 0,'20'8'16,"27"14"-1,30 14 17,-10-6-17,6-5-15,-3-8 31,16 4-31,-5-11 16,17-10-16,-9-8 31,14-15-15,-20 1 0,5-21-16,-20-7 15,-12-26 1,-21 3-1,-23-18-15,-14 8 16,-30-21-16,-11 17 31,-36-12-15,16 29 0,-7 7-16,-18 2 0,10 16 15,-8 8-15,-14-2 16,14 17-1,-8 7-15,-13 7 0,17 8 16,1 17 0,-18 11-16,9 12 15,-13 31-15,25 0 32,6 25-32,32-9 15,22 19-15,26-19 16,37 0-16,12-16 31,42 5-31,0-16 16,27 8-16,-8-10 31,8-5-31,15 8 31,-40-19-31,-93-42 0</inkml:trace>
  <inkml:trace contextRef="#ctx0" brushRef="#br0" timeOffset="6674.21">5694 13700 0,'0'0'31,"0"0"-15,6 9 15,6 22 0,11 2-15,17 13-16,16-4 15,24 19 1,-9-14 0,2-1-16,13 1 0,9 4 15,22 14-15,-19-12 16,0 3 0,20 9-1,-47-55 1,-34-20 15,-16 8 0,-12-1-15,-9 3-16</inkml:trace>
  <inkml:trace contextRef="#ctx0" brushRef="#br0" timeOffset="7074.77">6844 13856 0,'-13'15'16,"-8"8"-1,-19 9-15,-13 4 32,-22 6-32,-8 4 15,-25 2-15,6-8 32,-11 5-32,15-7 15,-1 0 1,-16 10-1,34-18 1,39-15 15,24-8-15,8-4-16,10-3 16</inkml:trace>
  <inkml:trace contextRef="#ctx0" brushRef="#br0" timeOffset="9482.84">7315 14488 0,'2'0'16,"6"0"15,-6 0-15,1 0 31,1 0-32,10 0 16,13 0-15,21 0 15,25 5-15,23 3 15,12 10-15,3-1 15,-3 1-15,-2-6 15,2-6-15,4-6 15,-10 0 0,-18-6 0,-28-1-15,-26 5 0,-28 2 15,-22 0 0,-28 0-15,-33 5 15,11-1 0,-13 2-31,10-4 31,-13 3-31,5-2 16,-4 5-16,9-6 16,-7 0-1,-18 1 1,21-3 15,50 5-15,37 0 15,33-3 0,4 3 1,10-2-32,4-3 15,18-3-15,0-4 16,12-3-1,-7 5 1,4-5-16,19 0 31,-9 4-15,-34-1 0,-31 5-1,-30 2-15</inkml:trace>
  <inkml:trace contextRef="#ctx0" brushRef="#br0" timeOffset="9984.13">9129 13853 0,'-5'13'16,"3"30"15,12 37 0,2-12-15,16 6-16,4-14 15,19 6-15,-1-11 32,16-2-32,20-3 31,-1-12-15,-22-11-1,-30-14 1,-33-13-16</inkml:trace>
  <inkml:trace contextRef="#ctx0" brushRef="#br0" timeOffset="10400.92">9612 13989 0,'-32'41'15,"-8"14"-15,-3 3 47,-10 10-47,5-3 16,-9 1-16,-27 19 31,6-6-15,17-23 15,31-26-16,15-18 1,15-12-16</inkml:trace>
  <inkml:trace contextRef="#ctx0" brushRef="#br0" timeOffset="18928.8">13823 15141 0,'14'13'15,"23"17"1,36-5 15,-8-12-15,4-16 0,-4-9-1,6-22 1,-16 0-1,6-15-15,-9-26 16,-46 2 15,-52 28-15,-1 30 0,-16 24-16,5 16 31,-9 26-31,10 9 15,4 26-15,11 2 32,16 20-32,15-9 15,22 5-15,11-29 32,26-12-32,3-22 15,12-29-15,-5-20 16,5-26-1,20-37 1,-5-7 15,-25 17-15,-53 61-16</inkml:trace>
  <inkml:trace contextRef="#ctx0" brushRef="#br0" timeOffset="19329.09">14650 14562 0,'0'42'31,"0"9"-15,0 29-16,0 6 31,-5 25-31,5-23 16,0 5-16,-2 8 0,2 7 16,-3 18-16,3 13 15,0-93 16,0-46-15,0-49 0,0-11-1,0-13 1,0-20-16,0-5 16,0 98-16</inkml:trace>
  <inkml:trace contextRef="#ctx0" brushRef="#br0" timeOffset="19629.43">14897 14534 0,'7'58'15,"6"20"-15,-8-9 16,3 3-16,-6 21 0,1-13 15,-3 11-15,0 18 0,0 1 32,4 22-32,5 19 15,13-81 17,14-70-1,-12-14-16,-11 6 1,-13 8-16</inkml:trace>
  <inkml:trace contextRef="#ctx0" brushRef="#br0" timeOffset="20264.48">15469 15065 0,'-5'-10'16,"-3"-5"15,-22-7 1,-20 9-17,-13 28 16,15 16-15,3 21-16,11 11 16,-3986 28-16,7998-5 31,-3985 10-31,30 9 16,1-49-1,14-44 1,-2-24-1,8-31 1,-3-15 0,4-23-16,-9 3 15,-1-13-15,6-19 32,-17 46-17,-16 75 1,-5 16 15,-3 33-31,0 8 16,0 21-16,2-11 31,18 5-31,5-22 16,21-26-16,29-22 15,4-19 16,-32-1-15,-47 7-16</inkml:trace>
  <inkml:trace contextRef="#ctx0" brushRef="#br0" timeOffset="22167.71">16608 14471 0,'0'17'15,"0"9"17,0 26-32,0 4 31,0 33-31,0-17 31,0 4-31,0 17 0,0-12 16,-2 12-16,-2 18 15,4 10 1,-2 25-16,-3-20 16,-2-15-16,-26-48 15,-2-51 16,19-4 1,7-6-17,9-2-15</inkml:trace>
  <inkml:trace contextRef="#ctx0" brushRef="#br0" timeOffset="22568.4">16162 15073 0,'20'0'31,"41"5"-15,-1-2 0,22 2-16,2-3 31,18-9-31,-4-1 31,10-10-31,-13 0 31,-1-4-31,14-11 16,-17 3 15,-41 10-15,-25 10 0,-25 10-16</inkml:trace>
  <inkml:trace contextRef="#ctx0" brushRef="#br0" timeOffset="23107.37">16976 15128 0,'-23'48'31,"-2"20"-31,2 3 15,1 22-15,9-2 32,8 7-32,33 3 15,7-46 17,16-45-32,-6-22 15,13-36-15,-8-10 31,3-30-31,-7 0 32,-4-18-32,-14 5 31,-15-3-31,-16 24 16,-30 17-16,-7 25 31,-26 28-31,6 20 15,-13 20-15,15 8 32,3 18-32,15 24 15,26-1 17,19-12-17,1-31 1,-6-36-16</inkml:trace>
  <inkml:trace contextRef="#ctx0" brushRef="#br0" timeOffset="23593.19">17737 14993 0,'-13'0'32,"-22"4"-17,5 11 16,-16 16-31,9 7 32,-8 27-32,9 3 31,3 25-31,13-7 16,5 9-16,33 4 31,7-49-16,20-40-15,-2-22 32,15-29-32,-3-6 15,1-12 1,12-16 0,-8 7-1,-60 68-15</inkml:trace>
  <inkml:trace contextRef="#ctx0" brushRef="#br0" timeOffset="24294.66">18309 14947 0,'-56'5'16,"12"8"15,-10 17-31,4 15 16,-9 28-1,12 8 17,-1 30-32,13-3 15,9 13-15,17-22 32,18-11-32,9-41 15,18-36-15,-1-24 31,11-35-31,-9-12 16,8-29-16,-6-1 31,5-21-31,-8 12 16,-1-4-16,-7 0 31,-19 70-15,-5 36-1,-15 37-15,6 10 32,-5 28-32,3 0 31,12 18-31,7-17 16,23-4-16,3-20 31,20-27-31,30-18 15,1-15 1,-34-3 0,-55 8-1</inkml:trace>
  <inkml:trace contextRef="#ctx0" brushRef="#br0" timeOffset="31315.17">3658 15957 0,'0'0'16,"0"13"-1,-3 27 17,-5 5-17,-8 22 1,-1 2-1,-2 27 1,-1 0 0,5 20-16,6-13 15,-5 8 1,5 18 0,16-44-1,6-64 16,-1-39-15,0-7 15,-1 10 1,-11 15-32</inkml:trace>
  <inkml:trace contextRef="#ctx0" brushRef="#br0" timeOffset="32064.15">4231 16438 0,'0'-17'16,"-11"-21"0,-18 0 15,-2 18 0,-19 15-31,-6 10 31,-12 25-31,8 8 16,-3 20-16,12 3 31,9 12-31,21-10 16,24 2-16,46-4 16,-3-29 15,15-29-31,-8-15 31,5-26-31,-11-8 16,-1-19-16,2-39 31,-7 6 0,-24 56-15,-25 57 15,-1 17-15,-5 21-1,5 5 1,1 15-16,3-7 16,13 12-16,32 8 31,6-39-16,11-22-15,31-27 32,-1-18-1,-28 4-15,-59 16-16</inkml:trace>
  <inkml:trace contextRef="#ctx0" brushRef="#br0" timeOffset="32966.88">5443 16429 0,'-8'-21'15,"-17"-19"16,-31 8-15,9 21 15,-14 24-31,11 12 16,-9 23-16,15 7 31,5 21-31,17-3 16,18 10-16,38 9 31,4-48 0,20-24-31,-5-17 16,10-31 0,-6-10-1,1-20-15,5-37 31,-19-3-15,-32 24 0,-15 52 15,-4 58-15,5 8 15,-6 29-31,5 10 15,3 28-15,0-22 32,0 1-32,0 11 0,-1 7 15,-10 16-15,-1-18 32,-21-8-17,-38-22 1,-19-41-1,16-48 17,18-27-17,21 5 17,17 14-17,18 21-15</inkml:trace>
  <inkml:trace contextRef="#ctx0" brushRef="#br0" timeOffset="33737.58">5738 16247 0,'-9'28'31,"2"9"-16,-8 24-15,2 4 32,-1 16-32,3-3 15,6 11-15,7 26 32,26-17-17,29-49 1,7-67 15,-10-13-15,-4-24-16,-10 1 15,3-25-15,-13 6 16,0-6 0,-2-24-1,-18 30 1,-13 58 15,-16 45 0,3 10-15,-7 21-16,4-1 31,1 21-31,8 0 16,5 12-16,10 28 15,28-25 17,9-58-17,4-38 1,-8-13 15,-13 1-15,-25 12-16</inkml:trace>
  <inkml:trace contextRef="#ctx0" brushRef="#br0" timeOffset="34100.49">6425 16406 0,'-5'23'16,"-2"7"15,-6 25-31,3 5 16,-1 19-16,8-1 16,2 13-16,1-11 31,1 6-31,16 2 15,-5-55 17,-4-61-17,-11-37 17,-5-3-17,-1 0 1,9 68-16</inkml:trace>
  <inkml:trace contextRef="#ctx0" brushRef="#br0" timeOffset="34300.48">6320 16053 0,'0'0'31,"0"0"-15,0 0 15,0 0-31,0 0 0</inkml:trace>
  <inkml:trace contextRef="#ctx0" brushRef="#br0" timeOffset="34754.9">6793 16036 0,'-18'70'16,"8"-7"15,-2 25-31,-1-2 16,8 25-16,0-6 15,13 19-15,1-16 16,14 0 0,26-4-1,-9-63 1,-8-54 15,-14-7 0,-8 10-15,-10 10-16</inkml:trace>
  <inkml:trace contextRef="#ctx0" brushRef="#br0" timeOffset="35086.51">7159 16275 0,'-26'0'31,"-6"0"-15,-21-3-16,-8 3 15,-17 0 1,7 0-1,-9 0-15,-34 5 16,16 3 0,33-3 15,32 0-15,18-3-1,15-2-15</inkml:trace>
  <inkml:trace contextRef="#ctx0" brushRef="#br0" timeOffset="35957.18">7398 16774 0,'3'-5'31,"9"-18"-16,13-12 17,-2-8-1,-23-10 0,-41 5-15,-6 23 15,-18 10-31,2 12 16,-11 16-16,11 9 31,-2 9-31,14 37 16,51 10 15,51-13-16,39-24 1,11-39 15,-15-32 1,-23-28-1,-31-3-16,-18 29 17,-9 45-17,-5 42 17,4 23-17,29-5 16,20-30-15,13-33 31,-11-15-31,-15-3-1,-40 8-15</inkml:trace>
  <inkml:trace contextRef="#ctx0" brushRef="#br0" timeOffset="36542.78">7725 16359 0,'3'27'31,"8"46"0,-2-5 1,3 5-32,9 25 15,-3-6 1,-8-53 15,-13-54-15,-4-15 15,-9-23-31,2-7 16,-7-18-16,8 4 31,3-4-31,10-25 15,33 27 17,18 48-1,17 41 0,-1 25-15,-6 8 15,-15-14-15,-16-9-1,-30-23-15</inkml:trace>
  <inkml:trace contextRef="#ctx0" brushRef="#br0" timeOffset="37108.08">8265 16325 0,'0'18'15,"0"35"16,0 2-15,0 18-16,0 36 31,0-1-15,0-35 31,0-58-32,0-24 17,-8-30-32,5-9 15,-6-22 1,4 4 0,-3-14-16,18-29 15,35 21 16,34 38-15,6 32 15,-3 28-15,-15 10 15,-29-7-15,-38-13-16</inkml:trace>
  <inkml:trace contextRef="#ctx0" brushRef="#br0" timeOffset="37894.64">8968 16416 0,'-8'-12'31,"-25"-9"-15,-25 19 15,8 12 0,-8 15-31,8 5 16,-8 23-16,-8 35 16,31 5 15,51-19-16,43-37 17,-3-24-17,8-23-15,-5-10 32,2-21-32,-13-4 15,2-10 1,11-36 15,-16 15-15,-40 64 15,-10 24-15,-15 26-1,-3 10 1,-4 20-16,6-2 15,14 14-15,10-15 32,29-1-32,11-19 15,28-12-15,-1-16 32,5-9-17,23-11 1,-4-6 15,-39-2-31,-55 11 16</inkml:trace>
  <inkml:trace contextRef="#ctx0" brushRef="#br0" timeOffset="38133.55">9530 16963 0,'0'0'16,"0"0"-16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143A2-92D0-4AAB-913D-3454257596E6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8600C-D6D7-4540-8E6F-0740C0D0F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394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C2FC-0930-4FCD-B2F7-AA510BB093E6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03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C2FC-0930-4FCD-B2F7-AA510BB093E6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41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C2FC-0930-4FCD-B2F7-AA510BB093E6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261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20C2FC-0930-4FCD-B2F7-AA510BB093E6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978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20C2FC-0930-4FCD-B2F7-AA510BB093E6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45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20C2FC-0930-4FCD-B2F7-AA510BB093E6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36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20C2FC-0930-4FCD-B2F7-AA510BB093E6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928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20C2FC-0930-4FCD-B2F7-AA510BB093E6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15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20C2FC-0930-4FCD-B2F7-AA510BB093E6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185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20C2FC-0930-4FCD-B2F7-AA510BB093E6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74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20C2FC-0930-4FCD-B2F7-AA510BB093E6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7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C2FC-0930-4FCD-B2F7-AA510BB093E6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9785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20C2FC-0930-4FCD-B2F7-AA510BB093E6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419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20C2FC-0930-4FCD-B2F7-AA510BB093E6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261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C2FC-0930-4FCD-B2F7-AA510BB093E6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45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C2FC-0930-4FCD-B2F7-AA510BB093E6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36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C2FC-0930-4FCD-B2F7-AA510BB093E6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92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C2FC-0930-4FCD-B2F7-AA510BB093E6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15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C2FC-0930-4FCD-B2F7-AA510BB093E6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18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C2FC-0930-4FCD-B2F7-AA510BB093E6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C2FC-0930-4FCD-B2F7-AA510BB093E6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7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0C2FC-0930-4FCD-B2F7-AA510BB093E6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8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708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customXml" Target="../ink/ink3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F666E30-6F0A-449A-BEC2-DF5912735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E3C5560-7A9C-489F-9148-18C5E1D0F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532" y="590062"/>
            <a:ext cx="3981855" cy="2838938"/>
          </a:xfrm>
        </p:spPr>
        <p:txBody>
          <a:bodyPr>
            <a:normAutofit/>
          </a:bodyPr>
          <a:lstStyle/>
          <a:p>
            <a:pPr algn="l"/>
            <a:r>
              <a:rPr lang="en-US" sz="4900">
                <a:solidFill>
                  <a:srgbClr val="FFFFFF"/>
                </a:solidFill>
              </a:rPr>
              <a:t>Hacer Time Expressions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3533" y="3739764"/>
            <a:ext cx="3388465" cy="1198120"/>
          </a:xfrm>
        </p:spPr>
        <p:txBody>
          <a:bodyPr>
            <a:normAutofit/>
          </a:bodyPr>
          <a:lstStyle/>
          <a:p>
            <a:pPr algn="l"/>
            <a:endParaRPr lang="en-US" sz="1700">
              <a:solidFill>
                <a:srgbClr val="FFFFFF"/>
              </a:solidFill>
            </a:endParaRPr>
          </a:p>
        </p:txBody>
      </p:sp>
      <p:sp>
        <p:nvSpPr>
          <p:cNvPr id="13" name="!!plus graphic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927" y="1606411"/>
            <a:ext cx="10427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!!dot graphic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1010" y="1835705"/>
            <a:ext cx="68354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!!circle graphic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272" y="2060130"/>
            <a:ext cx="95784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9" name="!!Straight Connector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75946" y="3505200"/>
            <a:ext cx="0" cy="335280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larm clocks with mouths">
            <a:extLst>
              <a:ext uri="{FF2B5EF4-FFF2-40B4-BE49-F238E27FC236}">
                <a16:creationId xmlns:a16="http://schemas.microsoft.com/office/drawing/2014/main" id="{6732CEC9-162E-E4C8-41F0-E73878A323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95" r="22447" b="2"/>
          <a:stretch/>
        </p:blipFill>
        <p:spPr>
          <a:xfrm>
            <a:off x="5055268" y="1606411"/>
            <a:ext cx="4088732" cy="5251590"/>
          </a:xfrm>
          <a:custGeom>
            <a:avLst/>
            <a:gdLst/>
            <a:ahLst/>
            <a:cxnLst/>
            <a:rect l="l" t="t" r="r" b="b"/>
            <a:pathLst>
              <a:path w="5923214" h="5705857">
                <a:moveTo>
                  <a:pt x="3612238" y="0"/>
                </a:moveTo>
                <a:cubicBezTo>
                  <a:pt x="4485043" y="0"/>
                  <a:pt x="5285549" y="309553"/>
                  <a:pt x="5909957" y="824860"/>
                </a:cubicBezTo>
                <a:lnTo>
                  <a:pt x="5923214" y="836909"/>
                </a:lnTo>
                <a:lnTo>
                  <a:pt x="5923214" y="5705857"/>
                </a:lnTo>
                <a:lnTo>
                  <a:pt x="672237" y="5705857"/>
                </a:lnTo>
                <a:lnTo>
                  <a:pt x="616914" y="5631875"/>
                </a:lnTo>
                <a:cubicBezTo>
                  <a:pt x="227427" y="5055358"/>
                  <a:pt x="0" y="4360357"/>
                  <a:pt x="0" y="3612238"/>
                </a:cubicBezTo>
                <a:cubicBezTo>
                  <a:pt x="0" y="1617255"/>
                  <a:pt x="1617255" y="0"/>
                  <a:pt x="3612238" y="0"/>
                </a:cubicBezTo>
                <a:close/>
              </a:path>
            </a:pathLst>
          </a:cu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A087207-AEC4-40EC-BA82-5B8610284B9C}"/>
                  </a:ext>
                </a:extLst>
              </p14:cNvPr>
              <p14:cNvContentPartPr/>
              <p14:nvPr/>
            </p14:nvContentPartPr>
            <p14:xfrm>
              <a:off x="424800" y="651960"/>
              <a:ext cx="4629960" cy="58766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A087207-AEC4-40EC-BA82-5B8610284B9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5440" y="642600"/>
                <a:ext cx="4648680" cy="5895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2495617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348" y="551962"/>
            <a:ext cx="8249304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93337"/>
            <a:ext cx="6858000" cy="4901977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¿</a:t>
            </a:r>
            <a:r>
              <a:rPr lang="en-US" sz="3100" b="1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Cuánto</a:t>
            </a:r>
            <a:r>
              <a:rPr lang="en-US"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100" b="1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tiempo</a:t>
            </a:r>
            <a:r>
              <a:rPr lang="en-US"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100" b="1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hace</a:t>
            </a:r>
            <a:r>
              <a:rPr lang="en-US"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que…..?</a:t>
            </a:r>
            <a:br>
              <a:rPr lang="en-US"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To ask the question how long someone has done something, simply use this structure:</a:t>
            </a:r>
            <a:br>
              <a:rPr lang="en-US"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¿</a:t>
            </a:r>
            <a:r>
              <a:rPr lang="en-US" sz="3100" b="1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Cuánto</a:t>
            </a:r>
            <a:r>
              <a:rPr lang="en-US"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100" b="1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tiempo</a:t>
            </a:r>
            <a:r>
              <a:rPr lang="en-US"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100" b="1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hace</a:t>
            </a:r>
            <a:r>
              <a:rPr lang="en-US"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que + (present tense verb)?</a:t>
            </a:r>
            <a:br>
              <a:rPr lang="en-US"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Ex) ¿</a:t>
            </a:r>
            <a:r>
              <a:rPr lang="en-US" sz="3100" b="1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Cuánto</a:t>
            </a:r>
            <a:r>
              <a:rPr lang="en-US"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100" b="1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tiempo</a:t>
            </a:r>
            <a:r>
              <a:rPr lang="en-US"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100" b="1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hace</a:t>
            </a:r>
            <a:r>
              <a:rPr lang="en-US"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que </a:t>
            </a:r>
            <a:r>
              <a:rPr lang="en-US" sz="3100" b="1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estudias</a:t>
            </a:r>
            <a:r>
              <a:rPr lang="en-US"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100" b="1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español</a:t>
            </a:r>
            <a:r>
              <a:rPr lang="en-US"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  <a:br>
              <a:rPr lang="en-US"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Ex) ¿</a:t>
            </a:r>
            <a:r>
              <a:rPr lang="en-US" sz="3100" b="1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Cuánto</a:t>
            </a:r>
            <a:r>
              <a:rPr lang="en-US"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100" b="1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tiempo</a:t>
            </a:r>
            <a:r>
              <a:rPr lang="en-US"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100" b="1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hace</a:t>
            </a:r>
            <a:r>
              <a:rPr lang="en-US"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que </a:t>
            </a:r>
            <a:r>
              <a:rPr lang="en-US" sz="3100" b="1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ves</a:t>
            </a:r>
            <a:r>
              <a:rPr lang="en-US"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la tele?</a:t>
            </a:r>
            <a:br>
              <a:rPr lang="en-US"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Ex) ¿</a:t>
            </a:r>
            <a:r>
              <a:rPr lang="en-US" sz="3100" b="1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Cuánto</a:t>
            </a:r>
            <a:r>
              <a:rPr lang="en-US"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100" b="1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tiempo</a:t>
            </a:r>
            <a:r>
              <a:rPr lang="en-US"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100" b="1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hace</a:t>
            </a:r>
            <a:r>
              <a:rPr lang="en-US"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que </a:t>
            </a:r>
            <a:r>
              <a:rPr lang="en-US" sz="3100" b="1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tienes</a:t>
            </a:r>
            <a:r>
              <a:rPr lang="en-US"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100" b="1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tu</a:t>
            </a:r>
            <a:r>
              <a:rPr lang="en-US"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100" b="1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perro</a:t>
            </a:r>
            <a:r>
              <a:rPr lang="en-US"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  <a:br>
              <a:rPr lang="en-US" sz="1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1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1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1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1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16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47348" y="6354708"/>
            <a:ext cx="8250174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546964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930" y="1050595"/>
            <a:ext cx="6056111" cy="161848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500" b="1" u="sng"/>
              <a:t>Hace</a:t>
            </a:r>
            <a:r>
              <a:rPr lang="en-US" sz="3500" u="sng"/>
              <a:t> </a:t>
            </a:r>
            <a:r>
              <a:rPr lang="en-US" sz="3500"/>
              <a:t>+ time + </a:t>
            </a:r>
            <a:r>
              <a:rPr lang="en-US" sz="3500" b="1" u="sng"/>
              <a:t>que</a:t>
            </a:r>
            <a:r>
              <a:rPr lang="en-US" sz="3500" u="sng"/>
              <a:t> </a:t>
            </a:r>
            <a:r>
              <a:rPr lang="en-US" sz="3500"/>
              <a:t>+ present tense form of the verb</a:t>
            </a:r>
            <a:br>
              <a:rPr lang="en-US" sz="3500"/>
            </a:br>
            <a:endParaRPr lang="en-US" sz="35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3930" y="2178121"/>
            <a:ext cx="6056111" cy="3591743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endParaRPr lang="en-US" sz="2100"/>
          </a:p>
          <a:p>
            <a:r>
              <a:rPr lang="en-US" sz="2800" b="1" u="sng" err="1"/>
              <a:t>Hace</a:t>
            </a:r>
            <a:r>
              <a:rPr lang="en-US" sz="2800" b="1" u="sng"/>
              <a:t> </a:t>
            </a:r>
            <a:r>
              <a:rPr lang="en-US" sz="2800" b="1"/>
              <a:t>un </a:t>
            </a:r>
            <a:r>
              <a:rPr lang="en-US" sz="2800" b="1" err="1"/>
              <a:t>año</a:t>
            </a:r>
            <a:r>
              <a:rPr lang="en-US" sz="2800" b="1"/>
              <a:t> </a:t>
            </a:r>
            <a:r>
              <a:rPr lang="en-US" sz="2800" b="1" u="sng"/>
              <a:t>que </a:t>
            </a:r>
            <a:r>
              <a:rPr lang="en-US" sz="2800" b="1" err="1"/>
              <a:t>estudio</a:t>
            </a:r>
            <a:r>
              <a:rPr lang="en-US" sz="2800" b="1"/>
              <a:t> </a:t>
            </a:r>
            <a:r>
              <a:rPr lang="en-US" sz="2800" b="1" err="1"/>
              <a:t>español</a:t>
            </a:r>
            <a:r>
              <a:rPr lang="en-US" sz="2800" b="1"/>
              <a:t>.</a:t>
            </a:r>
            <a:br>
              <a:rPr lang="en-US" sz="2800"/>
            </a:br>
            <a:r>
              <a:rPr lang="en-US" sz="2800"/>
              <a:t>I have been studying Spanish for one year.</a:t>
            </a:r>
          </a:p>
          <a:p>
            <a:pPr marL="0" indent="0">
              <a:buNone/>
            </a:pPr>
            <a:endParaRPr lang="en-US" sz="2800"/>
          </a:p>
          <a:p>
            <a:r>
              <a:rPr lang="en-US" sz="2800" b="1" err="1"/>
              <a:t>Hace</a:t>
            </a:r>
            <a:r>
              <a:rPr lang="en-US" sz="2800" b="1"/>
              <a:t> dos </a:t>
            </a:r>
            <a:r>
              <a:rPr lang="en-US" sz="2800" b="1" err="1"/>
              <a:t>años</a:t>
            </a:r>
            <a:r>
              <a:rPr lang="en-US" sz="2800" b="1"/>
              <a:t> que </a:t>
            </a:r>
            <a:r>
              <a:rPr lang="en-US" sz="2800" b="1" err="1"/>
              <a:t>ellas</a:t>
            </a:r>
            <a:r>
              <a:rPr lang="en-US" sz="2800" b="1"/>
              <a:t> </a:t>
            </a:r>
            <a:r>
              <a:rPr lang="en-US" sz="2800" b="1" err="1"/>
              <a:t>estudian</a:t>
            </a:r>
            <a:r>
              <a:rPr lang="en-US" sz="2800" b="1"/>
              <a:t> </a:t>
            </a:r>
            <a:r>
              <a:rPr lang="en-US" sz="2800" b="1" err="1"/>
              <a:t>inglés</a:t>
            </a:r>
            <a:r>
              <a:rPr lang="en-US" sz="2800" b="1"/>
              <a:t>.</a:t>
            </a:r>
            <a:br>
              <a:rPr lang="en-US" sz="2800"/>
            </a:br>
            <a:r>
              <a:rPr lang="en-US" sz="2800"/>
              <a:t>They have been studying English for two years.</a:t>
            </a:r>
          </a:p>
          <a:p>
            <a:endParaRPr lang="en-US" sz="210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A52B178-AF97-42FF-AF10-CB1ED5595AF8}"/>
                  </a:ext>
                </a:extLst>
              </p14:cNvPr>
              <p14:cNvContentPartPr/>
              <p14:nvPr/>
            </p14:nvContentPartPr>
            <p14:xfrm>
              <a:off x="1497600" y="3308040"/>
              <a:ext cx="2661840" cy="1476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A52B178-AF97-42FF-AF10-CB1ED5595AF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88240" y="3298680"/>
                <a:ext cx="2680560" cy="166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58236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545BF17-AEB1-D4E6-324C-9F1632A55F8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2296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C43B5E5-12D8-4DDC-90CE-7BD61019F1F8}"/>
                  </a:ext>
                </a:extLst>
              </p14:cNvPr>
              <p14:cNvContentPartPr/>
              <p14:nvPr/>
            </p14:nvContentPartPr>
            <p14:xfrm>
              <a:off x="1447560" y="3940560"/>
              <a:ext cx="2416320" cy="74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C43B5E5-12D8-4DDC-90CE-7BD61019F1F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438200" y="3931200"/>
                <a:ext cx="2435040" cy="93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81136788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4264F1-3A9B-4A7E-84A1-2C2F7E5E8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4700"/>
              <a:t>Time units</a:t>
            </a:r>
          </a:p>
        </p:txBody>
      </p:sp>
      <p:sp>
        <p:nvSpPr>
          <p:cNvPr id="22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8650" y="1865313"/>
            <a:ext cx="7818120" cy="18288"/>
          </a:xfrm>
          <a:custGeom>
            <a:avLst/>
            <a:gdLst>
              <a:gd name="connsiteX0" fmla="*/ 0 w 7818120"/>
              <a:gd name="connsiteY0" fmla="*/ 0 h 18288"/>
              <a:gd name="connsiteX1" fmla="*/ 416966 w 7818120"/>
              <a:gd name="connsiteY1" fmla="*/ 0 h 18288"/>
              <a:gd name="connsiteX2" fmla="*/ 1146658 w 7818120"/>
              <a:gd name="connsiteY2" fmla="*/ 0 h 18288"/>
              <a:gd name="connsiteX3" fmla="*/ 1563624 w 7818120"/>
              <a:gd name="connsiteY3" fmla="*/ 0 h 18288"/>
              <a:gd name="connsiteX4" fmla="*/ 2136953 w 7818120"/>
              <a:gd name="connsiteY4" fmla="*/ 0 h 18288"/>
              <a:gd name="connsiteX5" fmla="*/ 2944825 w 7818120"/>
              <a:gd name="connsiteY5" fmla="*/ 0 h 18288"/>
              <a:gd name="connsiteX6" fmla="*/ 3596335 w 7818120"/>
              <a:gd name="connsiteY6" fmla="*/ 0 h 18288"/>
              <a:gd name="connsiteX7" fmla="*/ 4326026 w 7818120"/>
              <a:gd name="connsiteY7" fmla="*/ 0 h 18288"/>
              <a:gd name="connsiteX8" fmla="*/ 4899355 w 7818120"/>
              <a:gd name="connsiteY8" fmla="*/ 0 h 18288"/>
              <a:gd name="connsiteX9" fmla="*/ 5550865 w 7818120"/>
              <a:gd name="connsiteY9" fmla="*/ 0 h 18288"/>
              <a:gd name="connsiteX10" fmla="*/ 6358738 w 7818120"/>
              <a:gd name="connsiteY10" fmla="*/ 0 h 18288"/>
              <a:gd name="connsiteX11" fmla="*/ 6853885 w 7818120"/>
              <a:gd name="connsiteY11" fmla="*/ 0 h 18288"/>
              <a:gd name="connsiteX12" fmla="*/ 7818120 w 7818120"/>
              <a:gd name="connsiteY12" fmla="*/ 0 h 18288"/>
              <a:gd name="connsiteX13" fmla="*/ 7818120 w 7818120"/>
              <a:gd name="connsiteY13" fmla="*/ 18288 h 18288"/>
              <a:gd name="connsiteX14" fmla="*/ 7244791 w 7818120"/>
              <a:gd name="connsiteY14" fmla="*/ 18288 h 18288"/>
              <a:gd name="connsiteX15" fmla="*/ 6827825 w 7818120"/>
              <a:gd name="connsiteY15" fmla="*/ 18288 h 18288"/>
              <a:gd name="connsiteX16" fmla="*/ 6176315 w 7818120"/>
              <a:gd name="connsiteY16" fmla="*/ 18288 h 18288"/>
              <a:gd name="connsiteX17" fmla="*/ 5681167 w 7818120"/>
              <a:gd name="connsiteY17" fmla="*/ 18288 h 18288"/>
              <a:gd name="connsiteX18" fmla="*/ 5029657 w 7818120"/>
              <a:gd name="connsiteY18" fmla="*/ 18288 h 18288"/>
              <a:gd name="connsiteX19" fmla="*/ 4378147 w 7818120"/>
              <a:gd name="connsiteY19" fmla="*/ 18288 h 18288"/>
              <a:gd name="connsiteX20" fmla="*/ 3726637 w 7818120"/>
              <a:gd name="connsiteY20" fmla="*/ 18288 h 18288"/>
              <a:gd name="connsiteX21" fmla="*/ 3075127 w 7818120"/>
              <a:gd name="connsiteY21" fmla="*/ 18288 h 18288"/>
              <a:gd name="connsiteX22" fmla="*/ 2501798 w 7818120"/>
              <a:gd name="connsiteY22" fmla="*/ 18288 h 18288"/>
              <a:gd name="connsiteX23" fmla="*/ 1772107 w 7818120"/>
              <a:gd name="connsiteY23" fmla="*/ 18288 h 18288"/>
              <a:gd name="connsiteX24" fmla="*/ 1120597 w 7818120"/>
              <a:gd name="connsiteY24" fmla="*/ 18288 h 18288"/>
              <a:gd name="connsiteX25" fmla="*/ 0 w 7818120"/>
              <a:gd name="connsiteY25" fmla="*/ 18288 h 18288"/>
              <a:gd name="connsiteX26" fmla="*/ 0 w 7818120"/>
              <a:gd name="connsiteY26" fmla="*/ 0 h 18288"/>
              <a:gd name="connsiteX0" fmla="*/ 0 w 7818120"/>
              <a:gd name="connsiteY0" fmla="*/ 0 h 18288"/>
              <a:gd name="connsiteX1" fmla="*/ 573329 w 7818120"/>
              <a:gd name="connsiteY1" fmla="*/ 0 h 18288"/>
              <a:gd name="connsiteX2" fmla="*/ 990295 w 7818120"/>
              <a:gd name="connsiteY2" fmla="*/ 0 h 18288"/>
              <a:gd name="connsiteX3" fmla="*/ 1394232 w 7818120"/>
              <a:gd name="connsiteY3" fmla="*/ 0 h 18288"/>
              <a:gd name="connsiteX4" fmla="*/ 1798168 w 7818120"/>
              <a:gd name="connsiteY4" fmla="*/ 0 h 18288"/>
              <a:gd name="connsiteX5" fmla="*/ 2371496 w 7818120"/>
              <a:gd name="connsiteY5" fmla="*/ 0 h 18288"/>
              <a:gd name="connsiteX6" fmla="*/ 2944825 w 7818120"/>
              <a:gd name="connsiteY6" fmla="*/ 0 h 18288"/>
              <a:gd name="connsiteX7" fmla="*/ 3752698 w 7818120"/>
              <a:gd name="connsiteY7" fmla="*/ 0 h 18288"/>
              <a:gd name="connsiteX8" fmla="*/ 4247845 w 7818120"/>
              <a:gd name="connsiteY8" fmla="*/ 0 h 18288"/>
              <a:gd name="connsiteX9" fmla="*/ 5055718 w 7818120"/>
              <a:gd name="connsiteY9" fmla="*/ 0 h 18288"/>
              <a:gd name="connsiteX10" fmla="*/ 5863590 w 7818120"/>
              <a:gd name="connsiteY10" fmla="*/ 0 h 18288"/>
              <a:gd name="connsiteX11" fmla="*/ 6515100 w 7818120"/>
              <a:gd name="connsiteY11" fmla="*/ 0 h 18288"/>
              <a:gd name="connsiteX12" fmla="*/ 7818120 w 7818120"/>
              <a:gd name="connsiteY12" fmla="*/ 0 h 18288"/>
              <a:gd name="connsiteX13" fmla="*/ 7818120 w 7818120"/>
              <a:gd name="connsiteY13" fmla="*/ 18288 h 18288"/>
              <a:gd name="connsiteX14" fmla="*/ 7401154 w 7818120"/>
              <a:gd name="connsiteY14" fmla="*/ 18288 h 18288"/>
              <a:gd name="connsiteX15" fmla="*/ 6593281 w 7818120"/>
              <a:gd name="connsiteY15" fmla="*/ 18288 h 18288"/>
              <a:gd name="connsiteX16" fmla="*/ 6098134 w 7818120"/>
              <a:gd name="connsiteY16" fmla="*/ 18288 h 18288"/>
              <a:gd name="connsiteX17" fmla="*/ 5446624 w 7818120"/>
              <a:gd name="connsiteY17" fmla="*/ 18288 h 18288"/>
              <a:gd name="connsiteX18" fmla="*/ 4638751 w 7818120"/>
              <a:gd name="connsiteY18" fmla="*/ 18288 h 18288"/>
              <a:gd name="connsiteX19" fmla="*/ 3987241 w 7818120"/>
              <a:gd name="connsiteY19" fmla="*/ 18288 h 18288"/>
              <a:gd name="connsiteX20" fmla="*/ 3570275 w 7818120"/>
              <a:gd name="connsiteY20" fmla="*/ 18288 h 18288"/>
              <a:gd name="connsiteX21" fmla="*/ 3075127 w 7818120"/>
              <a:gd name="connsiteY21" fmla="*/ 18288 h 18288"/>
              <a:gd name="connsiteX22" fmla="*/ 2267255 w 7818120"/>
              <a:gd name="connsiteY22" fmla="*/ 18288 h 18288"/>
              <a:gd name="connsiteX23" fmla="*/ 1615745 w 7818120"/>
              <a:gd name="connsiteY23" fmla="*/ 18288 h 18288"/>
              <a:gd name="connsiteX24" fmla="*/ 1120597 w 7818120"/>
              <a:gd name="connsiteY24" fmla="*/ 18288 h 18288"/>
              <a:gd name="connsiteX25" fmla="*/ 0 w 7818120"/>
              <a:gd name="connsiteY25" fmla="*/ 18288 h 18288"/>
              <a:gd name="connsiteX26" fmla="*/ 0 w 7818120"/>
              <a:gd name="connsiteY2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818120" h="18288" fill="none" extrusionOk="0">
                <a:moveTo>
                  <a:pt x="0" y="0"/>
                </a:moveTo>
                <a:cubicBezTo>
                  <a:pt x="101002" y="-20048"/>
                  <a:pt x="215808" y="13837"/>
                  <a:pt x="416966" y="0"/>
                </a:cubicBezTo>
                <a:cubicBezTo>
                  <a:pt x="573264" y="9422"/>
                  <a:pt x="897859" y="4188"/>
                  <a:pt x="1146658" y="0"/>
                </a:cubicBezTo>
                <a:cubicBezTo>
                  <a:pt x="1409722" y="12227"/>
                  <a:pt x="1377475" y="-3286"/>
                  <a:pt x="1563624" y="0"/>
                </a:cubicBezTo>
                <a:cubicBezTo>
                  <a:pt x="1758084" y="11330"/>
                  <a:pt x="1967746" y="-7403"/>
                  <a:pt x="2136953" y="0"/>
                </a:cubicBezTo>
                <a:cubicBezTo>
                  <a:pt x="2354826" y="-5751"/>
                  <a:pt x="2687014" y="20029"/>
                  <a:pt x="2944825" y="0"/>
                </a:cubicBezTo>
                <a:cubicBezTo>
                  <a:pt x="3238848" y="15226"/>
                  <a:pt x="3415761" y="33925"/>
                  <a:pt x="3596335" y="0"/>
                </a:cubicBezTo>
                <a:cubicBezTo>
                  <a:pt x="3815108" y="13362"/>
                  <a:pt x="3972448" y="-68797"/>
                  <a:pt x="4326026" y="0"/>
                </a:cubicBezTo>
                <a:cubicBezTo>
                  <a:pt x="4638028" y="39995"/>
                  <a:pt x="4794473" y="211"/>
                  <a:pt x="4899355" y="0"/>
                </a:cubicBezTo>
                <a:cubicBezTo>
                  <a:pt x="5037170" y="-13296"/>
                  <a:pt x="5289722" y="-48609"/>
                  <a:pt x="5550865" y="0"/>
                </a:cubicBezTo>
                <a:cubicBezTo>
                  <a:pt x="5740088" y="19163"/>
                  <a:pt x="6143605" y="-29909"/>
                  <a:pt x="6358738" y="0"/>
                </a:cubicBezTo>
                <a:cubicBezTo>
                  <a:pt x="6556443" y="18955"/>
                  <a:pt x="6741581" y="-22634"/>
                  <a:pt x="6853885" y="0"/>
                </a:cubicBezTo>
                <a:cubicBezTo>
                  <a:pt x="6996029" y="20497"/>
                  <a:pt x="7453286" y="6658"/>
                  <a:pt x="7818120" y="0"/>
                </a:cubicBezTo>
                <a:cubicBezTo>
                  <a:pt x="7817552" y="7862"/>
                  <a:pt x="7817901" y="13269"/>
                  <a:pt x="7818120" y="18288"/>
                </a:cubicBezTo>
                <a:cubicBezTo>
                  <a:pt x="7701883" y="-33961"/>
                  <a:pt x="7395843" y="8437"/>
                  <a:pt x="7244791" y="18288"/>
                </a:cubicBezTo>
                <a:cubicBezTo>
                  <a:pt x="7088282" y="14407"/>
                  <a:pt x="6958165" y="20902"/>
                  <a:pt x="6827825" y="18288"/>
                </a:cubicBezTo>
                <a:cubicBezTo>
                  <a:pt x="6715653" y="-2805"/>
                  <a:pt x="6356779" y="33124"/>
                  <a:pt x="6176315" y="18288"/>
                </a:cubicBezTo>
                <a:cubicBezTo>
                  <a:pt x="6015867" y="-5301"/>
                  <a:pt x="5852369" y="-275"/>
                  <a:pt x="5681167" y="18288"/>
                </a:cubicBezTo>
                <a:cubicBezTo>
                  <a:pt x="5508002" y="48742"/>
                  <a:pt x="5304989" y="-7247"/>
                  <a:pt x="5029657" y="18288"/>
                </a:cubicBezTo>
                <a:cubicBezTo>
                  <a:pt x="4760375" y="46790"/>
                  <a:pt x="4637400" y="35678"/>
                  <a:pt x="4378147" y="18288"/>
                </a:cubicBezTo>
                <a:cubicBezTo>
                  <a:pt x="4094943" y="8043"/>
                  <a:pt x="4037303" y="27568"/>
                  <a:pt x="3726637" y="18288"/>
                </a:cubicBezTo>
                <a:cubicBezTo>
                  <a:pt x="3400340" y="-2459"/>
                  <a:pt x="3320728" y="61058"/>
                  <a:pt x="3075127" y="18288"/>
                </a:cubicBezTo>
                <a:cubicBezTo>
                  <a:pt x="2809301" y="-25757"/>
                  <a:pt x="2702630" y="16477"/>
                  <a:pt x="2501798" y="18288"/>
                </a:cubicBezTo>
                <a:cubicBezTo>
                  <a:pt x="2308686" y="20751"/>
                  <a:pt x="2079466" y="5550"/>
                  <a:pt x="1772107" y="18288"/>
                </a:cubicBezTo>
                <a:cubicBezTo>
                  <a:pt x="1420202" y="47064"/>
                  <a:pt x="1431765" y="28913"/>
                  <a:pt x="1120597" y="18288"/>
                </a:cubicBezTo>
                <a:cubicBezTo>
                  <a:pt x="791266" y="31607"/>
                  <a:pt x="235945" y="82322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7818120" h="18288" stroke="0" extrusionOk="0">
                <a:moveTo>
                  <a:pt x="0" y="0"/>
                </a:moveTo>
                <a:cubicBezTo>
                  <a:pt x="161767" y="-7030"/>
                  <a:pt x="286873" y="-11228"/>
                  <a:pt x="573329" y="0"/>
                </a:cubicBezTo>
                <a:cubicBezTo>
                  <a:pt x="860952" y="-8429"/>
                  <a:pt x="823968" y="-2420"/>
                  <a:pt x="990295" y="0"/>
                </a:cubicBezTo>
                <a:cubicBezTo>
                  <a:pt x="1144921" y="-13846"/>
                  <a:pt x="1288801" y="10931"/>
                  <a:pt x="1394232" y="0"/>
                </a:cubicBezTo>
                <a:cubicBezTo>
                  <a:pt x="1499663" y="-10931"/>
                  <a:pt x="1677634" y="10318"/>
                  <a:pt x="1798168" y="0"/>
                </a:cubicBezTo>
                <a:cubicBezTo>
                  <a:pt x="2021167" y="5465"/>
                  <a:pt x="2087775" y="-15972"/>
                  <a:pt x="2371496" y="0"/>
                </a:cubicBezTo>
                <a:cubicBezTo>
                  <a:pt x="2646084" y="3640"/>
                  <a:pt x="2709294" y="-15431"/>
                  <a:pt x="2944825" y="0"/>
                </a:cubicBezTo>
                <a:cubicBezTo>
                  <a:pt x="3182104" y="39801"/>
                  <a:pt x="3563508" y="7189"/>
                  <a:pt x="3752698" y="0"/>
                </a:cubicBezTo>
                <a:cubicBezTo>
                  <a:pt x="4004713" y="-51688"/>
                  <a:pt x="4111759" y="8465"/>
                  <a:pt x="4247845" y="0"/>
                </a:cubicBezTo>
                <a:cubicBezTo>
                  <a:pt x="4409051" y="-38636"/>
                  <a:pt x="4840912" y="-6880"/>
                  <a:pt x="5055718" y="0"/>
                </a:cubicBezTo>
                <a:cubicBezTo>
                  <a:pt x="5318987" y="12828"/>
                  <a:pt x="5464207" y="16349"/>
                  <a:pt x="5863590" y="0"/>
                </a:cubicBezTo>
                <a:cubicBezTo>
                  <a:pt x="6258188" y="21536"/>
                  <a:pt x="6373895" y="-20866"/>
                  <a:pt x="6515100" y="0"/>
                </a:cubicBezTo>
                <a:cubicBezTo>
                  <a:pt x="6673199" y="-42487"/>
                  <a:pt x="7368245" y="-124798"/>
                  <a:pt x="7818120" y="0"/>
                </a:cubicBezTo>
                <a:cubicBezTo>
                  <a:pt x="7818163" y="8895"/>
                  <a:pt x="7818750" y="9828"/>
                  <a:pt x="7818120" y="18288"/>
                </a:cubicBezTo>
                <a:cubicBezTo>
                  <a:pt x="7615777" y="-1071"/>
                  <a:pt x="7527543" y="-5750"/>
                  <a:pt x="7401154" y="18288"/>
                </a:cubicBezTo>
                <a:cubicBezTo>
                  <a:pt x="7322611" y="47896"/>
                  <a:pt x="6964426" y="-24966"/>
                  <a:pt x="6593281" y="18288"/>
                </a:cubicBezTo>
                <a:cubicBezTo>
                  <a:pt x="6260055" y="33833"/>
                  <a:pt x="6287545" y="-3963"/>
                  <a:pt x="6098134" y="18288"/>
                </a:cubicBezTo>
                <a:cubicBezTo>
                  <a:pt x="5900337" y="14995"/>
                  <a:pt x="5605990" y="72621"/>
                  <a:pt x="5446624" y="18288"/>
                </a:cubicBezTo>
                <a:cubicBezTo>
                  <a:pt x="5244167" y="-23104"/>
                  <a:pt x="4914971" y="-34358"/>
                  <a:pt x="4638751" y="18288"/>
                </a:cubicBezTo>
                <a:cubicBezTo>
                  <a:pt x="4353273" y="8380"/>
                  <a:pt x="4297533" y="13876"/>
                  <a:pt x="3987241" y="18288"/>
                </a:cubicBezTo>
                <a:cubicBezTo>
                  <a:pt x="3687723" y="41876"/>
                  <a:pt x="3776181" y="30039"/>
                  <a:pt x="3570275" y="18288"/>
                </a:cubicBezTo>
                <a:cubicBezTo>
                  <a:pt x="3396160" y="10249"/>
                  <a:pt x="3285909" y="48310"/>
                  <a:pt x="3075127" y="18288"/>
                </a:cubicBezTo>
                <a:cubicBezTo>
                  <a:pt x="2869474" y="41512"/>
                  <a:pt x="2676329" y="4972"/>
                  <a:pt x="2267255" y="18288"/>
                </a:cubicBezTo>
                <a:cubicBezTo>
                  <a:pt x="1866401" y="24532"/>
                  <a:pt x="1882987" y="25696"/>
                  <a:pt x="1615745" y="18288"/>
                </a:cubicBezTo>
                <a:cubicBezTo>
                  <a:pt x="1346085" y="13379"/>
                  <a:pt x="1323312" y="12392"/>
                  <a:pt x="1120597" y="18288"/>
                </a:cubicBezTo>
                <a:cubicBezTo>
                  <a:pt x="940237" y="-60975"/>
                  <a:pt x="569386" y="27591"/>
                  <a:pt x="0" y="18288"/>
                </a:cubicBezTo>
                <a:cubicBezTo>
                  <a:pt x="1751" y="14440"/>
                  <a:pt x="-1272" y="7740"/>
                  <a:pt x="0" y="0"/>
                </a:cubicBezTo>
                <a:close/>
              </a:path>
              <a:path w="7818120" h="18288" fill="none" stroke="0" extrusionOk="0">
                <a:moveTo>
                  <a:pt x="0" y="0"/>
                </a:moveTo>
                <a:cubicBezTo>
                  <a:pt x="102311" y="-24031"/>
                  <a:pt x="206428" y="20084"/>
                  <a:pt x="416966" y="0"/>
                </a:cubicBezTo>
                <a:cubicBezTo>
                  <a:pt x="662339" y="-9883"/>
                  <a:pt x="833564" y="-11910"/>
                  <a:pt x="1146658" y="0"/>
                </a:cubicBezTo>
                <a:cubicBezTo>
                  <a:pt x="1398993" y="16754"/>
                  <a:pt x="1378239" y="-4997"/>
                  <a:pt x="1563624" y="0"/>
                </a:cubicBezTo>
                <a:cubicBezTo>
                  <a:pt x="1738265" y="3015"/>
                  <a:pt x="2006667" y="23864"/>
                  <a:pt x="2136953" y="0"/>
                </a:cubicBezTo>
                <a:cubicBezTo>
                  <a:pt x="2338524" y="-3063"/>
                  <a:pt x="2693378" y="-15904"/>
                  <a:pt x="2944825" y="0"/>
                </a:cubicBezTo>
                <a:cubicBezTo>
                  <a:pt x="3201439" y="-13695"/>
                  <a:pt x="3379198" y="46243"/>
                  <a:pt x="3596335" y="0"/>
                </a:cubicBezTo>
                <a:cubicBezTo>
                  <a:pt x="3778868" y="-61549"/>
                  <a:pt x="3979469" y="3461"/>
                  <a:pt x="4326026" y="0"/>
                </a:cubicBezTo>
                <a:cubicBezTo>
                  <a:pt x="4670641" y="40397"/>
                  <a:pt x="4801160" y="2093"/>
                  <a:pt x="4899355" y="0"/>
                </a:cubicBezTo>
                <a:cubicBezTo>
                  <a:pt x="4972821" y="-4221"/>
                  <a:pt x="5326959" y="8892"/>
                  <a:pt x="5550865" y="0"/>
                </a:cubicBezTo>
                <a:cubicBezTo>
                  <a:pt x="5793178" y="12267"/>
                  <a:pt x="6146346" y="-4531"/>
                  <a:pt x="6358738" y="0"/>
                </a:cubicBezTo>
                <a:cubicBezTo>
                  <a:pt x="6580825" y="49349"/>
                  <a:pt x="6739467" y="13524"/>
                  <a:pt x="6853885" y="0"/>
                </a:cubicBezTo>
                <a:cubicBezTo>
                  <a:pt x="7057243" y="-60557"/>
                  <a:pt x="7415107" y="-58698"/>
                  <a:pt x="7818120" y="0"/>
                </a:cubicBezTo>
                <a:cubicBezTo>
                  <a:pt x="7817705" y="7748"/>
                  <a:pt x="7817189" y="13015"/>
                  <a:pt x="7818120" y="18288"/>
                </a:cubicBezTo>
                <a:cubicBezTo>
                  <a:pt x="7693944" y="-3615"/>
                  <a:pt x="7376376" y="-6677"/>
                  <a:pt x="7244791" y="18288"/>
                </a:cubicBezTo>
                <a:cubicBezTo>
                  <a:pt x="7100086" y="-5717"/>
                  <a:pt x="6942350" y="35421"/>
                  <a:pt x="6827825" y="18288"/>
                </a:cubicBezTo>
                <a:cubicBezTo>
                  <a:pt x="6691364" y="27873"/>
                  <a:pt x="6342432" y="37332"/>
                  <a:pt x="6176315" y="18288"/>
                </a:cubicBezTo>
                <a:cubicBezTo>
                  <a:pt x="6012850" y="28657"/>
                  <a:pt x="5862979" y="-980"/>
                  <a:pt x="5681167" y="18288"/>
                </a:cubicBezTo>
                <a:cubicBezTo>
                  <a:pt x="5485624" y="71662"/>
                  <a:pt x="5295851" y="1288"/>
                  <a:pt x="5029657" y="18288"/>
                </a:cubicBezTo>
                <a:cubicBezTo>
                  <a:pt x="4753680" y="49046"/>
                  <a:pt x="4640335" y="38506"/>
                  <a:pt x="4378147" y="18288"/>
                </a:cubicBezTo>
                <a:cubicBezTo>
                  <a:pt x="4103046" y="-4537"/>
                  <a:pt x="4022480" y="43848"/>
                  <a:pt x="3726637" y="18288"/>
                </a:cubicBezTo>
                <a:cubicBezTo>
                  <a:pt x="3429109" y="3476"/>
                  <a:pt x="3316488" y="61415"/>
                  <a:pt x="3075127" y="18288"/>
                </a:cubicBezTo>
                <a:cubicBezTo>
                  <a:pt x="2821014" y="6093"/>
                  <a:pt x="2665050" y="-11263"/>
                  <a:pt x="2501798" y="18288"/>
                </a:cubicBezTo>
                <a:cubicBezTo>
                  <a:pt x="2343345" y="29394"/>
                  <a:pt x="2120041" y="-50427"/>
                  <a:pt x="1772107" y="18288"/>
                </a:cubicBezTo>
                <a:cubicBezTo>
                  <a:pt x="1424078" y="50665"/>
                  <a:pt x="1427418" y="32572"/>
                  <a:pt x="1120597" y="18288"/>
                </a:cubicBezTo>
                <a:cubicBezTo>
                  <a:pt x="796486" y="45938"/>
                  <a:pt x="243712" y="47798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818120"/>
                      <a:gd name="connsiteY0" fmla="*/ 0 h 18288"/>
                      <a:gd name="connsiteX1" fmla="*/ 416966 w 7818120"/>
                      <a:gd name="connsiteY1" fmla="*/ 0 h 18288"/>
                      <a:gd name="connsiteX2" fmla="*/ 1146658 w 7818120"/>
                      <a:gd name="connsiteY2" fmla="*/ 0 h 18288"/>
                      <a:gd name="connsiteX3" fmla="*/ 1563624 w 7818120"/>
                      <a:gd name="connsiteY3" fmla="*/ 0 h 18288"/>
                      <a:gd name="connsiteX4" fmla="*/ 2136953 w 7818120"/>
                      <a:gd name="connsiteY4" fmla="*/ 0 h 18288"/>
                      <a:gd name="connsiteX5" fmla="*/ 2944825 w 7818120"/>
                      <a:gd name="connsiteY5" fmla="*/ 0 h 18288"/>
                      <a:gd name="connsiteX6" fmla="*/ 3596335 w 7818120"/>
                      <a:gd name="connsiteY6" fmla="*/ 0 h 18288"/>
                      <a:gd name="connsiteX7" fmla="*/ 4326026 w 7818120"/>
                      <a:gd name="connsiteY7" fmla="*/ 0 h 18288"/>
                      <a:gd name="connsiteX8" fmla="*/ 4899355 w 7818120"/>
                      <a:gd name="connsiteY8" fmla="*/ 0 h 18288"/>
                      <a:gd name="connsiteX9" fmla="*/ 5550865 w 7818120"/>
                      <a:gd name="connsiteY9" fmla="*/ 0 h 18288"/>
                      <a:gd name="connsiteX10" fmla="*/ 6358738 w 7818120"/>
                      <a:gd name="connsiteY10" fmla="*/ 0 h 18288"/>
                      <a:gd name="connsiteX11" fmla="*/ 6853885 w 7818120"/>
                      <a:gd name="connsiteY11" fmla="*/ 0 h 18288"/>
                      <a:gd name="connsiteX12" fmla="*/ 7818120 w 7818120"/>
                      <a:gd name="connsiteY12" fmla="*/ 0 h 18288"/>
                      <a:gd name="connsiteX13" fmla="*/ 7818120 w 7818120"/>
                      <a:gd name="connsiteY13" fmla="*/ 18288 h 18288"/>
                      <a:gd name="connsiteX14" fmla="*/ 7244791 w 7818120"/>
                      <a:gd name="connsiteY14" fmla="*/ 18288 h 18288"/>
                      <a:gd name="connsiteX15" fmla="*/ 6827825 w 7818120"/>
                      <a:gd name="connsiteY15" fmla="*/ 18288 h 18288"/>
                      <a:gd name="connsiteX16" fmla="*/ 6176315 w 7818120"/>
                      <a:gd name="connsiteY16" fmla="*/ 18288 h 18288"/>
                      <a:gd name="connsiteX17" fmla="*/ 5681167 w 7818120"/>
                      <a:gd name="connsiteY17" fmla="*/ 18288 h 18288"/>
                      <a:gd name="connsiteX18" fmla="*/ 5029657 w 7818120"/>
                      <a:gd name="connsiteY18" fmla="*/ 18288 h 18288"/>
                      <a:gd name="connsiteX19" fmla="*/ 4378147 w 7818120"/>
                      <a:gd name="connsiteY19" fmla="*/ 18288 h 18288"/>
                      <a:gd name="connsiteX20" fmla="*/ 3726637 w 7818120"/>
                      <a:gd name="connsiteY20" fmla="*/ 18288 h 18288"/>
                      <a:gd name="connsiteX21" fmla="*/ 3075127 w 7818120"/>
                      <a:gd name="connsiteY21" fmla="*/ 18288 h 18288"/>
                      <a:gd name="connsiteX22" fmla="*/ 2501798 w 7818120"/>
                      <a:gd name="connsiteY22" fmla="*/ 18288 h 18288"/>
                      <a:gd name="connsiteX23" fmla="*/ 1772107 w 7818120"/>
                      <a:gd name="connsiteY23" fmla="*/ 18288 h 18288"/>
                      <a:gd name="connsiteX24" fmla="*/ 1120597 w 7818120"/>
                      <a:gd name="connsiteY24" fmla="*/ 18288 h 18288"/>
                      <a:gd name="connsiteX25" fmla="*/ 0 w 7818120"/>
                      <a:gd name="connsiteY25" fmla="*/ 18288 h 18288"/>
                      <a:gd name="connsiteX26" fmla="*/ 0 w 7818120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7818120" h="18288" fill="none" extrusionOk="0">
                        <a:moveTo>
                          <a:pt x="0" y="0"/>
                        </a:moveTo>
                        <a:cubicBezTo>
                          <a:pt x="121520" y="-12182"/>
                          <a:pt x="211324" y="18247"/>
                          <a:pt x="416966" y="0"/>
                        </a:cubicBezTo>
                        <a:cubicBezTo>
                          <a:pt x="622608" y="-18247"/>
                          <a:pt x="891241" y="-13744"/>
                          <a:pt x="1146658" y="0"/>
                        </a:cubicBezTo>
                        <a:cubicBezTo>
                          <a:pt x="1402075" y="13744"/>
                          <a:pt x="1378880" y="-8543"/>
                          <a:pt x="1563624" y="0"/>
                        </a:cubicBezTo>
                        <a:cubicBezTo>
                          <a:pt x="1748368" y="8543"/>
                          <a:pt x="1972300" y="7443"/>
                          <a:pt x="2136953" y="0"/>
                        </a:cubicBezTo>
                        <a:cubicBezTo>
                          <a:pt x="2301606" y="-7443"/>
                          <a:pt x="2679634" y="12382"/>
                          <a:pt x="2944825" y="0"/>
                        </a:cubicBezTo>
                        <a:cubicBezTo>
                          <a:pt x="3210016" y="-12382"/>
                          <a:pt x="3409232" y="17967"/>
                          <a:pt x="3596335" y="0"/>
                        </a:cubicBezTo>
                        <a:cubicBezTo>
                          <a:pt x="3783438" y="-17967"/>
                          <a:pt x="4002523" y="-28578"/>
                          <a:pt x="4326026" y="0"/>
                        </a:cubicBezTo>
                        <a:cubicBezTo>
                          <a:pt x="4649529" y="28578"/>
                          <a:pt x="4777384" y="-3624"/>
                          <a:pt x="4899355" y="0"/>
                        </a:cubicBezTo>
                        <a:cubicBezTo>
                          <a:pt x="5021326" y="3624"/>
                          <a:pt x="5317653" y="1281"/>
                          <a:pt x="5550865" y="0"/>
                        </a:cubicBezTo>
                        <a:cubicBezTo>
                          <a:pt x="5784077" y="-1281"/>
                          <a:pt x="6142956" y="-39637"/>
                          <a:pt x="6358738" y="0"/>
                        </a:cubicBezTo>
                        <a:cubicBezTo>
                          <a:pt x="6574520" y="39637"/>
                          <a:pt x="6724785" y="-4460"/>
                          <a:pt x="6853885" y="0"/>
                        </a:cubicBezTo>
                        <a:cubicBezTo>
                          <a:pt x="6982985" y="4460"/>
                          <a:pt x="7403044" y="-1955"/>
                          <a:pt x="7818120" y="0"/>
                        </a:cubicBezTo>
                        <a:cubicBezTo>
                          <a:pt x="7817988" y="7702"/>
                          <a:pt x="7817908" y="13511"/>
                          <a:pt x="7818120" y="18288"/>
                        </a:cubicBezTo>
                        <a:cubicBezTo>
                          <a:pt x="7698847" y="-3267"/>
                          <a:pt x="7390924" y="22979"/>
                          <a:pt x="7244791" y="18288"/>
                        </a:cubicBezTo>
                        <a:cubicBezTo>
                          <a:pt x="7098658" y="13597"/>
                          <a:pt x="6952735" y="29357"/>
                          <a:pt x="6827825" y="18288"/>
                        </a:cubicBezTo>
                        <a:cubicBezTo>
                          <a:pt x="6702915" y="7219"/>
                          <a:pt x="6338661" y="34530"/>
                          <a:pt x="6176315" y="18288"/>
                        </a:cubicBezTo>
                        <a:cubicBezTo>
                          <a:pt x="6013969" y="2047"/>
                          <a:pt x="5850602" y="6362"/>
                          <a:pt x="5681167" y="18288"/>
                        </a:cubicBezTo>
                        <a:cubicBezTo>
                          <a:pt x="5511732" y="30214"/>
                          <a:pt x="5312143" y="419"/>
                          <a:pt x="5029657" y="18288"/>
                        </a:cubicBezTo>
                        <a:cubicBezTo>
                          <a:pt x="4747171" y="36158"/>
                          <a:pt x="4655062" y="30740"/>
                          <a:pt x="4378147" y="18288"/>
                        </a:cubicBezTo>
                        <a:cubicBezTo>
                          <a:pt x="4101232" y="5837"/>
                          <a:pt x="4037646" y="44706"/>
                          <a:pt x="3726637" y="18288"/>
                        </a:cubicBezTo>
                        <a:cubicBezTo>
                          <a:pt x="3415628" y="-8130"/>
                          <a:pt x="3321756" y="45507"/>
                          <a:pt x="3075127" y="18288"/>
                        </a:cubicBezTo>
                        <a:cubicBezTo>
                          <a:pt x="2828498" y="-8931"/>
                          <a:pt x="2684733" y="14853"/>
                          <a:pt x="2501798" y="18288"/>
                        </a:cubicBezTo>
                        <a:cubicBezTo>
                          <a:pt x="2318863" y="21723"/>
                          <a:pt x="2121844" y="-13013"/>
                          <a:pt x="1772107" y="18288"/>
                        </a:cubicBezTo>
                        <a:cubicBezTo>
                          <a:pt x="1422370" y="49589"/>
                          <a:pt x="1431548" y="31666"/>
                          <a:pt x="1120597" y="18288"/>
                        </a:cubicBezTo>
                        <a:cubicBezTo>
                          <a:pt x="809646" y="4911"/>
                          <a:pt x="246393" y="5624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7818120" h="18288" stroke="0" extrusionOk="0">
                        <a:moveTo>
                          <a:pt x="0" y="0"/>
                        </a:moveTo>
                        <a:cubicBezTo>
                          <a:pt x="177487" y="-4302"/>
                          <a:pt x="287499" y="4997"/>
                          <a:pt x="573329" y="0"/>
                        </a:cubicBezTo>
                        <a:cubicBezTo>
                          <a:pt x="859159" y="-4997"/>
                          <a:pt x="821965" y="-336"/>
                          <a:pt x="990295" y="0"/>
                        </a:cubicBezTo>
                        <a:cubicBezTo>
                          <a:pt x="1158625" y="336"/>
                          <a:pt x="1587918" y="-4681"/>
                          <a:pt x="1798168" y="0"/>
                        </a:cubicBezTo>
                        <a:cubicBezTo>
                          <a:pt x="2008418" y="4681"/>
                          <a:pt x="2088841" y="-2754"/>
                          <a:pt x="2371496" y="0"/>
                        </a:cubicBezTo>
                        <a:cubicBezTo>
                          <a:pt x="2654151" y="2754"/>
                          <a:pt x="2701462" y="-24976"/>
                          <a:pt x="2944825" y="0"/>
                        </a:cubicBezTo>
                        <a:cubicBezTo>
                          <a:pt x="3188188" y="24976"/>
                          <a:pt x="3511636" y="25407"/>
                          <a:pt x="3752698" y="0"/>
                        </a:cubicBezTo>
                        <a:cubicBezTo>
                          <a:pt x="3993760" y="-25407"/>
                          <a:pt x="4107153" y="6432"/>
                          <a:pt x="4247845" y="0"/>
                        </a:cubicBezTo>
                        <a:cubicBezTo>
                          <a:pt x="4388537" y="-6432"/>
                          <a:pt x="4835598" y="-5108"/>
                          <a:pt x="5055718" y="0"/>
                        </a:cubicBezTo>
                        <a:cubicBezTo>
                          <a:pt x="5275838" y="5108"/>
                          <a:pt x="5461006" y="-24536"/>
                          <a:pt x="5863590" y="0"/>
                        </a:cubicBezTo>
                        <a:cubicBezTo>
                          <a:pt x="6266174" y="24536"/>
                          <a:pt x="6355549" y="-19657"/>
                          <a:pt x="6515100" y="0"/>
                        </a:cubicBezTo>
                        <a:cubicBezTo>
                          <a:pt x="6674651" y="19657"/>
                          <a:pt x="7275423" y="-57462"/>
                          <a:pt x="7818120" y="0"/>
                        </a:cubicBezTo>
                        <a:cubicBezTo>
                          <a:pt x="7818132" y="8833"/>
                          <a:pt x="7818660" y="9830"/>
                          <a:pt x="7818120" y="18288"/>
                        </a:cubicBezTo>
                        <a:cubicBezTo>
                          <a:pt x="7610240" y="4606"/>
                          <a:pt x="7521789" y="7721"/>
                          <a:pt x="7401154" y="18288"/>
                        </a:cubicBezTo>
                        <a:cubicBezTo>
                          <a:pt x="7280519" y="28855"/>
                          <a:pt x="6930719" y="4225"/>
                          <a:pt x="6593281" y="18288"/>
                        </a:cubicBezTo>
                        <a:cubicBezTo>
                          <a:pt x="6255843" y="32351"/>
                          <a:pt x="6286682" y="1162"/>
                          <a:pt x="6098134" y="18288"/>
                        </a:cubicBezTo>
                        <a:cubicBezTo>
                          <a:pt x="5909586" y="35414"/>
                          <a:pt x="5602789" y="48596"/>
                          <a:pt x="5446624" y="18288"/>
                        </a:cubicBezTo>
                        <a:cubicBezTo>
                          <a:pt x="5290459" y="-12020"/>
                          <a:pt x="4917039" y="21960"/>
                          <a:pt x="4638751" y="18288"/>
                        </a:cubicBezTo>
                        <a:cubicBezTo>
                          <a:pt x="4360463" y="14616"/>
                          <a:pt x="4304690" y="5450"/>
                          <a:pt x="3987241" y="18288"/>
                        </a:cubicBezTo>
                        <a:cubicBezTo>
                          <a:pt x="3669792" y="31127"/>
                          <a:pt x="3758742" y="32551"/>
                          <a:pt x="3570275" y="18288"/>
                        </a:cubicBezTo>
                        <a:cubicBezTo>
                          <a:pt x="3381808" y="4025"/>
                          <a:pt x="3267153" y="36200"/>
                          <a:pt x="3075127" y="18288"/>
                        </a:cubicBezTo>
                        <a:cubicBezTo>
                          <a:pt x="2883101" y="376"/>
                          <a:pt x="2665825" y="10973"/>
                          <a:pt x="2267255" y="18288"/>
                        </a:cubicBezTo>
                        <a:cubicBezTo>
                          <a:pt x="1868685" y="25603"/>
                          <a:pt x="1884698" y="28410"/>
                          <a:pt x="1615745" y="18288"/>
                        </a:cubicBezTo>
                        <a:cubicBezTo>
                          <a:pt x="1346792" y="8167"/>
                          <a:pt x="1320952" y="10430"/>
                          <a:pt x="1120597" y="18288"/>
                        </a:cubicBezTo>
                        <a:cubicBezTo>
                          <a:pt x="920242" y="26146"/>
                          <a:pt x="556507" y="50790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Content Placeholder 2">
            <a:extLst>
              <a:ext uri="{FF2B5EF4-FFF2-40B4-BE49-F238E27FC236}">
                <a16:creationId xmlns:a16="http://schemas.microsoft.com/office/drawing/2014/main" id="{72DE19E0-646B-B900-E77F-DF1574DE98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4816868"/>
              </p:ext>
            </p:extLst>
          </p:nvPr>
        </p:nvGraphicFramePr>
        <p:xfrm>
          <a:off x="628650" y="2228087"/>
          <a:ext cx="78867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7741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610600" cy="6705600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en-US" b="1"/>
              <a:t>Fill in the blank with the correct word:</a:t>
            </a:r>
          </a:p>
          <a:p>
            <a:pPr marL="0" indent="0">
              <a:buNone/>
            </a:pPr>
            <a:endParaRPr lang="en-US" b="1"/>
          </a:p>
          <a:p>
            <a:pPr marL="514350" indent="-514350">
              <a:buAutoNum type="arabicPeriod"/>
            </a:pPr>
            <a:r>
              <a:rPr lang="en-US"/>
              <a:t>I have been studying in this place for one month.</a:t>
            </a:r>
            <a:br>
              <a:rPr lang="en-US"/>
            </a:br>
            <a:r>
              <a:rPr lang="en-US" u="sng"/>
              <a:t>______ </a:t>
            </a:r>
            <a:r>
              <a:rPr lang="en-US"/>
              <a:t>un </a:t>
            </a:r>
            <a:r>
              <a:rPr lang="en-US" err="1"/>
              <a:t>mes</a:t>
            </a:r>
            <a:r>
              <a:rPr lang="en-US"/>
              <a:t> </a:t>
            </a:r>
            <a:r>
              <a:rPr lang="en-US" u="sng"/>
              <a:t>____ </a:t>
            </a:r>
            <a:r>
              <a:rPr lang="en-US" err="1"/>
              <a:t>estudio</a:t>
            </a:r>
            <a:r>
              <a:rPr lang="en-US"/>
              <a:t> </a:t>
            </a:r>
            <a:r>
              <a:rPr lang="en-US" err="1"/>
              <a:t>en</a:t>
            </a:r>
            <a:r>
              <a:rPr lang="en-US"/>
              <a:t> </a:t>
            </a:r>
            <a:r>
              <a:rPr lang="en-US" err="1"/>
              <a:t>este</a:t>
            </a:r>
            <a:r>
              <a:rPr lang="en-US"/>
              <a:t> </a:t>
            </a:r>
            <a:r>
              <a:rPr lang="en-US" err="1"/>
              <a:t>lugar</a:t>
            </a:r>
            <a:r>
              <a:rPr lang="en-US"/>
              <a:t>.</a:t>
            </a:r>
          </a:p>
          <a:p>
            <a:pPr marL="514350" indent="-514350">
              <a:buAutoNum type="arabicPeriod"/>
            </a:pPr>
            <a:endParaRPr lang="en-US"/>
          </a:p>
          <a:p>
            <a:pPr marL="0" indent="0">
              <a:buNone/>
            </a:pPr>
            <a:r>
              <a:rPr lang="en-US"/>
              <a:t>2. I have been studying in this place for one month.</a:t>
            </a:r>
            <a:br>
              <a:rPr lang="en-US"/>
            </a:br>
            <a:r>
              <a:rPr lang="en-US"/>
              <a:t>     </a:t>
            </a:r>
            <a:r>
              <a:rPr lang="en-US" err="1"/>
              <a:t>Hace</a:t>
            </a:r>
            <a:r>
              <a:rPr lang="en-US"/>
              <a:t> un </a:t>
            </a:r>
            <a:r>
              <a:rPr lang="en-US" err="1"/>
              <a:t>mes</a:t>
            </a:r>
            <a:r>
              <a:rPr lang="en-US"/>
              <a:t> que </a:t>
            </a:r>
            <a:r>
              <a:rPr lang="en-US" u="sng"/>
              <a:t>_______ </a:t>
            </a:r>
            <a:r>
              <a:rPr lang="en-US" err="1"/>
              <a:t>en</a:t>
            </a:r>
            <a:r>
              <a:rPr lang="en-US"/>
              <a:t> </a:t>
            </a:r>
            <a:r>
              <a:rPr lang="en-US" err="1"/>
              <a:t>este</a:t>
            </a:r>
            <a:r>
              <a:rPr lang="en-US"/>
              <a:t> </a:t>
            </a:r>
            <a:r>
              <a:rPr lang="en-US" err="1"/>
              <a:t>lugar</a:t>
            </a:r>
            <a:r>
              <a:rPr lang="en-US"/>
              <a:t>.</a:t>
            </a:r>
          </a:p>
          <a:p>
            <a:pPr marL="0" indent="0">
              <a:buNone/>
            </a:pPr>
            <a:endParaRPr lang="en-US"/>
          </a:p>
          <a:p>
            <a:pPr marL="514350" indent="-514350">
              <a:buAutoNum type="arabicPeriod" startAt="3"/>
            </a:pPr>
            <a:r>
              <a:rPr lang="en-US"/>
              <a:t>We have been members on the soccer team for three years.</a:t>
            </a:r>
            <a:br>
              <a:rPr lang="en-US"/>
            </a:br>
            <a:r>
              <a:rPr lang="en-US" u="sng"/>
              <a:t>_____ </a:t>
            </a:r>
            <a:r>
              <a:rPr lang="en-US" err="1"/>
              <a:t>tres</a:t>
            </a:r>
            <a:r>
              <a:rPr lang="en-US"/>
              <a:t> </a:t>
            </a:r>
            <a:r>
              <a:rPr lang="en-US" err="1"/>
              <a:t>años</a:t>
            </a:r>
            <a:r>
              <a:rPr lang="en-US"/>
              <a:t> </a:t>
            </a:r>
            <a:r>
              <a:rPr lang="en-US" u="sng"/>
              <a:t> ____  </a:t>
            </a:r>
            <a:r>
              <a:rPr lang="en-US" err="1"/>
              <a:t>somos</a:t>
            </a:r>
            <a:r>
              <a:rPr lang="en-US"/>
              <a:t> </a:t>
            </a:r>
            <a:r>
              <a:rPr lang="en-US" err="1"/>
              <a:t>miembros</a:t>
            </a:r>
            <a:r>
              <a:rPr lang="en-US"/>
              <a:t> </a:t>
            </a:r>
            <a:r>
              <a:rPr lang="en-US" err="1"/>
              <a:t>en</a:t>
            </a:r>
            <a:r>
              <a:rPr lang="en-US"/>
              <a:t> el </a:t>
            </a:r>
            <a:r>
              <a:rPr lang="en-US" err="1"/>
              <a:t>equipo</a:t>
            </a:r>
            <a:r>
              <a:rPr lang="en-US"/>
              <a:t> de </a:t>
            </a:r>
            <a:r>
              <a:rPr lang="en-US" err="1"/>
              <a:t>fútbol</a:t>
            </a:r>
            <a:r>
              <a:rPr lang="en-US"/>
              <a:t>.</a:t>
            </a:r>
          </a:p>
          <a:p>
            <a:pPr marL="514350" indent="-514350">
              <a:buAutoNum type="arabicPeriod" startAt="3"/>
            </a:pPr>
            <a:endParaRPr lang="en-US"/>
          </a:p>
          <a:p>
            <a:pPr marL="0" indent="0">
              <a:buNone/>
            </a:pPr>
            <a:r>
              <a:rPr lang="en-US"/>
              <a:t>4. We haven't visited Spain for four years.</a:t>
            </a:r>
            <a:br>
              <a:rPr lang="en-US"/>
            </a:br>
            <a:r>
              <a:rPr lang="en-US" err="1"/>
              <a:t>Hace</a:t>
            </a:r>
            <a:r>
              <a:rPr lang="en-US"/>
              <a:t> ________ que no </a:t>
            </a:r>
            <a:r>
              <a:rPr lang="en-US" err="1"/>
              <a:t>visitamos</a:t>
            </a:r>
            <a:r>
              <a:rPr lang="en-US"/>
              <a:t> </a:t>
            </a:r>
            <a:r>
              <a:rPr lang="en-US" err="1"/>
              <a:t>España</a:t>
            </a:r>
            <a:r>
              <a:rPr lang="en-US"/>
              <a:t>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5.  I have been playing the guitar for many years.</a:t>
            </a:r>
          </a:p>
          <a:p>
            <a:pPr marL="0" indent="0">
              <a:buNone/>
            </a:pPr>
            <a:r>
              <a:rPr lang="en-US"/>
              <a:t>______ </a:t>
            </a:r>
            <a:r>
              <a:rPr lang="en-US" err="1"/>
              <a:t>muchos</a:t>
            </a:r>
            <a:r>
              <a:rPr lang="en-US"/>
              <a:t> </a:t>
            </a:r>
            <a:r>
              <a:rPr lang="en-US" err="1"/>
              <a:t>años</a:t>
            </a:r>
            <a:r>
              <a:rPr lang="en-US"/>
              <a:t>_____ toco la </a:t>
            </a:r>
            <a:r>
              <a:rPr lang="en-US" err="1"/>
              <a:t>guitarra</a:t>
            </a:r>
            <a:r>
              <a:rPr lang="en-US"/>
              <a:t>.</a:t>
            </a:r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B8CA4C0-C46A-4D6C-B92F-3AB3DAFFED34}"/>
                  </a:ext>
                </a:extLst>
              </p14:cNvPr>
              <p14:cNvContentPartPr/>
              <p14:nvPr/>
            </p14:nvContentPartPr>
            <p14:xfrm>
              <a:off x="730440" y="1943640"/>
              <a:ext cx="5175360" cy="4276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B8CA4C0-C46A-4D6C-B92F-3AB3DAFFED3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21080" y="1934280"/>
                <a:ext cx="5194080" cy="4295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7910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494" y="398709"/>
            <a:ext cx="6056111" cy="1618489"/>
          </a:xfrm>
        </p:spPr>
        <p:txBody>
          <a:bodyPr anchor="ctr">
            <a:normAutofit/>
          </a:bodyPr>
          <a:lstStyle/>
          <a:p>
            <a:r>
              <a:rPr lang="en-US" sz="6300" err="1"/>
              <a:t>Te</a:t>
            </a:r>
            <a:r>
              <a:rPr lang="en-US" sz="6300"/>
              <a:t> </a:t>
            </a:r>
            <a:r>
              <a:rPr lang="en-US" sz="6300" err="1"/>
              <a:t>toca</a:t>
            </a:r>
            <a:r>
              <a:rPr lang="en-US" sz="6300"/>
              <a:t> a </a:t>
            </a:r>
            <a:r>
              <a:rPr lang="en-US" sz="6300" err="1"/>
              <a:t>ti</a:t>
            </a:r>
            <a:endParaRPr lang="en-US" sz="63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3930" y="1746607"/>
            <a:ext cx="6988268" cy="402325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800"/>
              <a:t>They have practiced in the band for 3 years.</a:t>
            </a:r>
            <a:endParaRPr lang="en-US" sz="2800">
              <a:cs typeface="Calibri"/>
            </a:endParaRPr>
          </a:p>
          <a:p>
            <a:endParaRPr lang="en-US" sz="2800"/>
          </a:p>
          <a:p>
            <a:r>
              <a:rPr lang="en-US" sz="2800"/>
              <a:t>I have been a teacher for 7 years.</a:t>
            </a:r>
          </a:p>
          <a:p>
            <a:endParaRPr lang="en-US" sz="2800"/>
          </a:p>
          <a:p>
            <a:r>
              <a:rPr lang="en-US" sz="2800"/>
              <a:t>We have played chess for 10 years.</a:t>
            </a:r>
          </a:p>
          <a:p>
            <a:endParaRPr lang="en-US" sz="2800"/>
          </a:p>
          <a:p>
            <a:r>
              <a:rPr lang="en-US" sz="2800"/>
              <a:t>She has played the guitar for 6 months.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3CB6616-5AD8-4AA2-B672-A124B77363D3}"/>
                  </a:ext>
                </a:extLst>
              </p14:cNvPr>
              <p14:cNvContentPartPr/>
              <p14:nvPr/>
            </p14:nvContentPartPr>
            <p14:xfrm>
              <a:off x="1111320" y="1735200"/>
              <a:ext cx="7968600" cy="46076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3CB6616-5AD8-4AA2-B672-A124B77363D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01960" y="1725840"/>
                <a:ext cx="7987320" cy="4626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37563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CBABEF636B9A40B15DE2ECE1CB036B" ma:contentTypeVersion="13" ma:contentTypeDescription="Create a new document." ma:contentTypeScope="" ma:versionID="ce63350902117e40544c16f0b5b34ff0">
  <xsd:schema xmlns:xsd="http://www.w3.org/2001/XMLSchema" xmlns:xs="http://www.w3.org/2001/XMLSchema" xmlns:p="http://schemas.microsoft.com/office/2006/metadata/properties" xmlns:ns2="ca762066-1cb3-483f-8532-27e6e46aeb58" xmlns:ns3="963237e8-d506-462c-8b0b-f8889124118b" targetNamespace="http://schemas.microsoft.com/office/2006/metadata/properties" ma:root="true" ma:fieldsID="3bea09e841e2a78aa17202517d936f59" ns2:_="" ns3:_="">
    <xsd:import namespace="ca762066-1cb3-483f-8532-27e6e46aeb58"/>
    <xsd:import namespace="963237e8-d506-462c-8b0b-f888912411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762066-1cb3-483f-8532-27e6e46aeb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3237e8-d506-462c-8b0b-f8889124118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F5F53BA-499F-4178-AB26-F3064F23EA49}">
  <ds:schemaRefs>
    <ds:schemaRef ds:uri="963237e8-d506-462c-8b0b-f8889124118b"/>
    <ds:schemaRef ds:uri="ca762066-1cb3-483f-8532-27e6e46aeb5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3B89B06-CA48-44B2-B247-1FEB64E8B21B}">
  <ds:schemaRefs>
    <ds:schemaRef ds:uri="963237e8-d506-462c-8b0b-f8889124118b"/>
    <ds:schemaRef ds:uri="ca762066-1cb3-483f-8532-27e6e46aeb5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1E9D6E5-C501-4035-8682-FD40F666DB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iRespondGraphMaster</vt:lpstr>
      <vt:lpstr>Hacer Time Expressions</vt:lpstr>
      <vt:lpstr>¿Cuánto tiempo hace que…..?  To ask the question how long someone has done something, simply use this structure:  ¿Cuánto tiempo hace que + (present tense verb)?  Ex) ¿Cuánto tiempo hace que estudias español? Ex) ¿Cuánto tiempo hace que ves la tele? Ex) ¿Cuánto tiempo hace que tienes tu perro?     </vt:lpstr>
      <vt:lpstr>Hace + time + que + present tense form of the verb </vt:lpstr>
      <vt:lpstr>PowerPoint Presentation</vt:lpstr>
      <vt:lpstr>Time units</vt:lpstr>
      <vt:lpstr>PowerPoint Presentation</vt:lpstr>
      <vt:lpstr>Te toca a 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Hacer Time Expressions</dc:title>
  <dc:creator>Sarah Bowers</dc:creator>
  <cp:revision>1</cp:revision>
  <cp:lastPrinted>2022-03-11T16:09:06Z</cp:lastPrinted>
  <dcterms:created xsi:type="dcterms:W3CDTF">2012-09-17T12:42:57Z</dcterms:created>
  <dcterms:modified xsi:type="dcterms:W3CDTF">2022-03-11T20:00:26Z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ContentTypeId">
    <vt:lpwstr>0x0101000DCBABEF636B9A40B15DE2ECE1CB036B</vt:lpwstr>
  </property>
</Properties>
</file>