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4128" r:id="rId5"/>
  </p:sldMasterIdLst>
  <p:handoutMasterIdLst>
    <p:handoutMasterId r:id="rId36"/>
  </p:handoutMasterIdLst>
  <p:sldIdLst>
    <p:sldId id="274" r:id="rId6"/>
    <p:sldId id="263" r:id="rId7"/>
    <p:sldId id="283" r:id="rId8"/>
    <p:sldId id="267" r:id="rId9"/>
    <p:sldId id="288" r:id="rId10"/>
    <p:sldId id="279" r:id="rId11"/>
    <p:sldId id="289" r:id="rId12"/>
    <p:sldId id="282" r:id="rId13"/>
    <p:sldId id="286" r:id="rId14"/>
    <p:sldId id="290" r:id="rId15"/>
    <p:sldId id="280" r:id="rId16"/>
    <p:sldId id="284" r:id="rId17"/>
    <p:sldId id="291" r:id="rId18"/>
    <p:sldId id="281" r:id="rId19"/>
    <p:sldId id="285" r:id="rId20"/>
    <p:sldId id="292" r:id="rId21"/>
    <p:sldId id="260" r:id="rId22"/>
    <p:sldId id="275" r:id="rId23"/>
    <p:sldId id="276" r:id="rId24"/>
    <p:sldId id="277" r:id="rId25"/>
    <p:sldId id="293" r:id="rId26"/>
    <p:sldId id="268" r:id="rId27"/>
    <p:sldId id="287" r:id="rId28"/>
    <p:sldId id="294" r:id="rId29"/>
    <p:sldId id="295" r:id="rId30"/>
    <p:sldId id="296" r:id="rId31"/>
    <p:sldId id="297" r:id="rId32"/>
    <p:sldId id="298" r:id="rId33"/>
    <p:sldId id="299" r:id="rId34"/>
    <p:sldId id="300" r:id="rId3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C9F596-1059-4C56-98FC-4A1025A22D29}" v="16" dt="2022-03-21T13:58:04.4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heme" Target="theme/theme1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microsoft.com/office/2015/10/relationships/revisionInfo" Target="revisionInfo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Radford" userId="740ccfd9-188d-422b-909c-cfd9aa9c54f1" providerId="ADAL" clId="{F7C9F596-1059-4C56-98FC-4A1025A22D29}"/>
    <pc:docChg chg="addSld modSld sldOrd modHandout">
      <pc:chgData name="Andrea Radford" userId="740ccfd9-188d-422b-909c-cfd9aa9c54f1" providerId="ADAL" clId="{F7C9F596-1059-4C56-98FC-4A1025A22D29}" dt="2022-03-21T13:58:04.453" v="710"/>
      <pc:docMkLst>
        <pc:docMk/>
      </pc:docMkLst>
      <pc:sldChg chg="modSp add mod ord">
        <pc:chgData name="Andrea Radford" userId="740ccfd9-188d-422b-909c-cfd9aa9c54f1" providerId="ADAL" clId="{F7C9F596-1059-4C56-98FC-4A1025A22D29}" dt="2022-03-21T12:04:24.996" v="117" actId="20577"/>
        <pc:sldMkLst>
          <pc:docMk/>
          <pc:sldMk cId="2714661814" sldId="295"/>
        </pc:sldMkLst>
        <pc:spChg chg="mod">
          <ac:chgData name="Andrea Radford" userId="740ccfd9-188d-422b-909c-cfd9aa9c54f1" providerId="ADAL" clId="{F7C9F596-1059-4C56-98FC-4A1025A22D29}" dt="2022-03-21T12:04:24.996" v="117" actId="20577"/>
          <ac:spMkLst>
            <pc:docMk/>
            <pc:sldMk cId="2714661814" sldId="295"/>
            <ac:spMk id="46082" creationId="{54E1B88F-9BDC-4E6A-8B36-A26F36BD33EC}"/>
          </ac:spMkLst>
        </pc:spChg>
      </pc:sldChg>
      <pc:sldChg chg="modSp add mod ord">
        <pc:chgData name="Andrea Radford" userId="740ccfd9-188d-422b-909c-cfd9aa9c54f1" providerId="ADAL" clId="{F7C9F596-1059-4C56-98FC-4A1025A22D29}" dt="2022-03-21T13:57:32.371" v="709" actId="20577"/>
        <pc:sldMkLst>
          <pc:docMk/>
          <pc:sldMk cId="452156956" sldId="296"/>
        </pc:sldMkLst>
        <pc:spChg chg="mod">
          <ac:chgData name="Andrea Radford" userId="740ccfd9-188d-422b-909c-cfd9aa9c54f1" providerId="ADAL" clId="{F7C9F596-1059-4C56-98FC-4A1025A22D29}" dt="2022-03-21T12:05:05.059" v="162" actId="20577"/>
          <ac:spMkLst>
            <pc:docMk/>
            <pc:sldMk cId="452156956" sldId="296"/>
            <ac:spMk id="47106" creationId="{854AB597-DF14-40D4-9B6A-D76665445C66}"/>
          </ac:spMkLst>
        </pc:spChg>
        <pc:spChg chg="mod">
          <ac:chgData name="Andrea Radford" userId="740ccfd9-188d-422b-909c-cfd9aa9c54f1" providerId="ADAL" clId="{F7C9F596-1059-4C56-98FC-4A1025A22D29}" dt="2022-03-21T12:05:29.392" v="214" actId="20577"/>
          <ac:spMkLst>
            <pc:docMk/>
            <pc:sldMk cId="452156956" sldId="296"/>
            <ac:spMk id="47107" creationId="{8783D513-5995-45D4-9D02-DDF722D7304C}"/>
          </ac:spMkLst>
        </pc:spChg>
        <pc:spChg chg="mod">
          <ac:chgData name="Andrea Radford" userId="740ccfd9-188d-422b-909c-cfd9aa9c54f1" providerId="ADAL" clId="{F7C9F596-1059-4C56-98FC-4A1025A22D29}" dt="2022-03-21T12:06:15.780" v="276" actId="207"/>
          <ac:spMkLst>
            <pc:docMk/>
            <pc:sldMk cId="452156956" sldId="296"/>
            <ac:spMk id="47108" creationId="{35F5983B-E721-47CD-B8D1-295F8895F382}"/>
          </ac:spMkLst>
        </pc:spChg>
        <pc:spChg chg="mod">
          <ac:chgData name="Andrea Radford" userId="740ccfd9-188d-422b-909c-cfd9aa9c54f1" providerId="ADAL" clId="{F7C9F596-1059-4C56-98FC-4A1025A22D29}" dt="2022-03-21T13:57:32.371" v="709" actId="20577"/>
          <ac:spMkLst>
            <pc:docMk/>
            <pc:sldMk cId="452156956" sldId="296"/>
            <ac:spMk id="47109" creationId="{5A7BBFCB-B21A-43C4-84EA-938AA6ADAE6B}"/>
          </ac:spMkLst>
        </pc:spChg>
      </pc:sldChg>
      <pc:sldChg chg="modSp add mod ord">
        <pc:chgData name="Andrea Radford" userId="740ccfd9-188d-422b-909c-cfd9aa9c54f1" providerId="ADAL" clId="{F7C9F596-1059-4C56-98FC-4A1025A22D29}" dt="2022-03-21T12:06:41.032" v="283" actId="20577"/>
        <pc:sldMkLst>
          <pc:docMk/>
          <pc:sldMk cId="261393307" sldId="297"/>
        </pc:sldMkLst>
        <pc:spChg chg="mod">
          <ac:chgData name="Andrea Radford" userId="740ccfd9-188d-422b-909c-cfd9aa9c54f1" providerId="ADAL" clId="{F7C9F596-1059-4C56-98FC-4A1025A22D29}" dt="2022-03-21T12:06:41.032" v="283" actId="20577"/>
          <ac:spMkLst>
            <pc:docMk/>
            <pc:sldMk cId="261393307" sldId="297"/>
            <ac:spMk id="2" creationId="{61F9337C-9C37-40C6-9B66-D469BF5B81B5}"/>
          </ac:spMkLst>
        </pc:spChg>
      </pc:sldChg>
      <pc:sldChg chg="modSp add mod ord">
        <pc:chgData name="Andrea Radford" userId="740ccfd9-188d-422b-909c-cfd9aa9c54f1" providerId="ADAL" clId="{F7C9F596-1059-4C56-98FC-4A1025A22D29}" dt="2022-03-21T12:07:34.729" v="325" actId="20577"/>
        <pc:sldMkLst>
          <pc:docMk/>
          <pc:sldMk cId="4029197504" sldId="298"/>
        </pc:sldMkLst>
        <pc:spChg chg="mod">
          <ac:chgData name="Andrea Radford" userId="740ccfd9-188d-422b-909c-cfd9aa9c54f1" providerId="ADAL" clId="{F7C9F596-1059-4C56-98FC-4A1025A22D29}" dt="2022-03-21T12:07:34.729" v="325" actId="20577"/>
          <ac:spMkLst>
            <pc:docMk/>
            <pc:sldMk cId="4029197504" sldId="298"/>
            <ac:spMk id="46082" creationId="{54E1B88F-9BDC-4E6A-8B36-A26F36BD33EC}"/>
          </ac:spMkLst>
        </pc:spChg>
      </pc:sldChg>
      <pc:sldChg chg="modSp add mod ord">
        <pc:chgData name="Andrea Radford" userId="740ccfd9-188d-422b-909c-cfd9aa9c54f1" providerId="ADAL" clId="{F7C9F596-1059-4C56-98FC-4A1025A22D29}" dt="2022-03-21T12:11:19.961" v="694" actId="20577"/>
        <pc:sldMkLst>
          <pc:docMk/>
          <pc:sldMk cId="3363483921" sldId="299"/>
        </pc:sldMkLst>
        <pc:spChg chg="mod">
          <ac:chgData name="Andrea Radford" userId="740ccfd9-188d-422b-909c-cfd9aa9c54f1" providerId="ADAL" clId="{F7C9F596-1059-4C56-98FC-4A1025A22D29}" dt="2022-03-21T12:08:07.939" v="385" actId="20577"/>
          <ac:spMkLst>
            <pc:docMk/>
            <pc:sldMk cId="3363483921" sldId="299"/>
            <ac:spMk id="47106" creationId="{854AB597-DF14-40D4-9B6A-D76665445C66}"/>
          </ac:spMkLst>
        </pc:spChg>
        <pc:spChg chg="mod">
          <ac:chgData name="Andrea Radford" userId="740ccfd9-188d-422b-909c-cfd9aa9c54f1" providerId="ADAL" clId="{F7C9F596-1059-4C56-98FC-4A1025A22D29}" dt="2022-03-21T12:10:22.930" v="591" actId="14100"/>
          <ac:spMkLst>
            <pc:docMk/>
            <pc:sldMk cId="3363483921" sldId="299"/>
            <ac:spMk id="47107" creationId="{8783D513-5995-45D4-9D02-DDF722D7304C}"/>
          </ac:spMkLst>
        </pc:spChg>
        <pc:spChg chg="mod">
          <ac:chgData name="Andrea Radford" userId="740ccfd9-188d-422b-909c-cfd9aa9c54f1" providerId="ADAL" clId="{F7C9F596-1059-4C56-98FC-4A1025A22D29}" dt="2022-03-21T12:10:29.676" v="592" actId="14100"/>
          <ac:spMkLst>
            <pc:docMk/>
            <pc:sldMk cId="3363483921" sldId="299"/>
            <ac:spMk id="47108" creationId="{35F5983B-E721-47CD-B8D1-295F8895F382}"/>
          </ac:spMkLst>
        </pc:spChg>
        <pc:spChg chg="mod">
          <ac:chgData name="Andrea Radford" userId="740ccfd9-188d-422b-909c-cfd9aa9c54f1" providerId="ADAL" clId="{F7C9F596-1059-4C56-98FC-4A1025A22D29}" dt="2022-03-21T12:11:19.961" v="694" actId="20577"/>
          <ac:spMkLst>
            <pc:docMk/>
            <pc:sldMk cId="3363483921" sldId="299"/>
            <ac:spMk id="47109" creationId="{5A7BBFCB-B21A-43C4-84EA-938AA6ADAE6B}"/>
          </ac:spMkLst>
        </pc:spChg>
      </pc:sldChg>
      <pc:sldChg chg="modSp add mod ord">
        <pc:chgData name="Andrea Radford" userId="740ccfd9-188d-422b-909c-cfd9aa9c54f1" providerId="ADAL" clId="{F7C9F596-1059-4C56-98FC-4A1025A22D29}" dt="2022-03-21T12:11:52.643" v="701" actId="20577"/>
        <pc:sldMkLst>
          <pc:docMk/>
          <pc:sldMk cId="741850043" sldId="300"/>
        </pc:sldMkLst>
        <pc:spChg chg="mod">
          <ac:chgData name="Andrea Radford" userId="740ccfd9-188d-422b-909c-cfd9aa9c54f1" providerId="ADAL" clId="{F7C9F596-1059-4C56-98FC-4A1025A22D29}" dt="2022-03-21T12:11:52.643" v="701" actId="20577"/>
          <ac:spMkLst>
            <pc:docMk/>
            <pc:sldMk cId="741850043" sldId="300"/>
            <ac:spMk id="2" creationId="{61F9337C-9C37-40C6-9B66-D469BF5B81B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86AA078-63E7-43D3-8E93-DC5226F9599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85CE788-90E1-4BD0-973F-E13BEE19FD1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D35754AF-C8F6-490D-BD84-E823A273FB0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2540A9CF-0DDC-498F-9896-83018D800F4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AFD664B-BFAD-4AF2-B58F-DE3ABA267415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8D98F-5B29-4633-AD22-7E1812D4E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7EE09-67BF-4B25-9B3A-0C9E95B0F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49538-49E4-4EBB-B15B-F83B1F6D5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EAFCACC-51AD-4C24-B6A7-FB128358F99F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3384910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CB82F8-86B6-4E93-8AC2-BE2F91119B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83B1E-8E8A-450C-B0D4-DCDD37C6C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2F9DE-9CDC-4765-900E-B160421D2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68F9B79-F10B-42AD-9A82-72590E116E47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107055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84E2B4BA-D9AF-4748-BF36-BAAA96B8B2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43388"/>
            <a:ext cx="67262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>
            <a:extLst>
              <a:ext uri="{FF2B5EF4-FFF2-40B4-BE49-F238E27FC236}">
                <a16:creationId xmlns:a16="http://schemas.microsoft.com/office/drawing/2014/main" id="{EBD82671-EC65-4556-8528-117297C91F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188" y="4243388"/>
            <a:ext cx="23066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9CCF8B6-6E7E-4190-A594-6BA5B3795768}"/>
              </a:ext>
            </a:extLst>
          </p:cNvPr>
          <p:cNvSpPr/>
          <p:nvPr/>
        </p:nvSpPr>
        <p:spPr bwMode="ltGray">
          <a:xfrm>
            <a:off x="0" y="2590800"/>
            <a:ext cx="6726238" cy="165893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831A2B-FDFA-4E4E-BB99-613F599C70BD}"/>
              </a:ext>
            </a:extLst>
          </p:cNvPr>
          <p:cNvSpPr/>
          <p:nvPr/>
        </p:nvSpPr>
        <p:spPr>
          <a:xfrm>
            <a:off x="6834188" y="2590800"/>
            <a:ext cx="2308225" cy="16589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EEFBD69-2914-4A13-BD0E-003F5FFEE3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56125" y="5935663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EB0F3B6-4D68-49AB-8F4D-3335B6F41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400" y="5935663"/>
            <a:ext cx="4021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6C75911-2560-4903-8AAA-3626AE147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2749550"/>
            <a:ext cx="1370013" cy="135731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3F733C-344B-40DA-8E77-5AC01D8FA690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3596880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>
            <a:extLst>
              <a:ext uri="{FF2B5EF4-FFF2-40B4-BE49-F238E27FC236}">
                <a16:creationId xmlns:a16="http://schemas.microsoft.com/office/drawing/2014/main" id="{E2F9E55A-D5B7-4794-B6D3-E4D0E1E64730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5" name="Picture 8">
              <a:extLst>
                <a:ext uri="{FF2B5EF4-FFF2-40B4-BE49-F238E27FC236}">
                  <a16:creationId xmlns:a16="http://schemas.microsoft.com/office/drawing/2014/main" id="{BBF72D07-4841-4EF3-820F-19D82AE124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>
              <a:extLst>
                <a:ext uri="{FF2B5EF4-FFF2-40B4-BE49-F238E27FC236}">
                  <a16:creationId xmlns:a16="http://schemas.microsoft.com/office/drawing/2014/main" id="{59C23B20-0910-4A6A-862B-DA9A8D90C8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45FA422-86AA-4F9D-939C-4D393FC39D77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ABE1390-DD6D-49A6-8065-48C33856FC69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754FB03-7839-4625-BF8D-0DA3F4D81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278A8D6-5F9A-4FDF-BE1B-063A418FD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605B1E7-4D1D-4431-BEBD-BED72A7FE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74B287-C28B-4639-99DA-502B741281E4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511917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>
            <a:extLst>
              <a:ext uri="{FF2B5EF4-FFF2-40B4-BE49-F238E27FC236}">
                <a16:creationId xmlns:a16="http://schemas.microsoft.com/office/drawing/2014/main" id="{48839B33-B4E0-4ACF-8371-5F9F3138A917}"/>
              </a:ext>
            </a:extLst>
          </p:cNvPr>
          <p:cNvGrpSpPr>
            <a:grpSpLocks/>
          </p:cNvGrpSpPr>
          <p:nvPr/>
        </p:nvGrpSpPr>
        <p:grpSpPr bwMode="auto">
          <a:xfrm>
            <a:off x="0" y="2728913"/>
            <a:ext cx="9161463" cy="1676400"/>
            <a:chOff x="0" y="2895600"/>
            <a:chExt cx="9161969" cy="1677035"/>
          </a:xfrm>
        </p:grpSpPr>
        <p:pic>
          <p:nvPicPr>
            <p:cNvPr id="5" name="Picture 8">
              <a:extLst>
                <a:ext uri="{FF2B5EF4-FFF2-40B4-BE49-F238E27FC236}">
                  <a16:creationId xmlns:a16="http://schemas.microsoft.com/office/drawing/2014/main" id="{C4445966-135D-41B5-AAB8-A8D3241D8A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>
              <a:extLst>
                <a:ext uri="{FF2B5EF4-FFF2-40B4-BE49-F238E27FC236}">
                  <a16:creationId xmlns:a16="http://schemas.microsoft.com/office/drawing/2014/main" id="{EEB3F178-E78B-42A2-ACFE-B9247C3F80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42F9CF8-4442-49D7-9B19-10812A350E23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2FD31D3-FDD6-457E-B99F-933EF722E449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729FE78-5A4A-4092-8628-6AB2BA3143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65750" y="5935663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E5E7F10-195A-42DE-B29E-A4F5ED735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A10DD36-80B6-4CE5-ABFE-ED06882C9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56538" y="2870200"/>
            <a:ext cx="1149350" cy="109061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65DC57-F678-4F09-89AF-B710D263BBA0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3993336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>
            <a:extLst>
              <a:ext uri="{FF2B5EF4-FFF2-40B4-BE49-F238E27FC236}">
                <a16:creationId xmlns:a16="http://schemas.microsoft.com/office/drawing/2014/main" id="{2D4AC339-6EA4-4248-93E7-84088D377227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6" name="Picture 8">
              <a:extLst>
                <a:ext uri="{FF2B5EF4-FFF2-40B4-BE49-F238E27FC236}">
                  <a16:creationId xmlns:a16="http://schemas.microsoft.com/office/drawing/2014/main" id="{75598AD3-239A-4993-AADB-B12221D2F1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>
              <a:extLst>
                <a:ext uri="{FF2B5EF4-FFF2-40B4-BE49-F238E27FC236}">
                  <a16:creationId xmlns:a16="http://schemas.microsoft.com/office/drawing/2014/main" id="{7A99FAE3-3603-4672-A8DD-8DA4B9462F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F00347C-C44E-4010-B541-A6D9424E6199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B4A28C9-E5A0-421F-B2AD-068F0BB74565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2A079DD3-727A-4764-96DE-CCBA5671A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EBCC7E7F-A8F6-4CDE-AC54-74451885E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50B6274D-4410-47F9-8870-5963910E0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0BD23D-EAD6-4BF2-97E9-2C622D7B8ED7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2890741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7">
            <a:extLst>
              <a:ext uri="{FF2B5EF4-FFF2-40B4-BE49-F238E27FC236}">
                <a16:creationId xmlns:a16="http://schemas.microsoft.com/office/drawing/2014/main" id="{58250E22-1E73-46B6-825A-7EF6778A12C7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8" name="Picture 8">
              <a:extLst>
                <a:ext uri="{FF2B5EF4-FFF2-40B4-BE49-F238E27FC236}">
                  <a16:creationId xmlns:a16="http://schemas.microsoft.com/office/drawing/2014/main" id="{6D4B0EBB-E6E9-43D9-8198-3921B6ECC6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9">
              <a:extLst>
                <a:ext uri="{FF2B5EF4-FFF2-40B4-BE49-F238E27FC236}">
                  <a16:creationId xmlns:a16="http://schemas.microsoft.com/office/drawing/2014/main" id="{1678747E-10A3-4D69-A50C-2D24A6491F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F883DB2-4C7F-487C-AC1C-9DFC65F149AC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14F1569-458C-45E9-8896-FADD1FB783A9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6">
            <a:extLst>
              <a:ext uri="{FF2B5EF4-FFF2-40B4-BE49-F238E27FC236}">
                <a16:creationId xmlns:a16="http://schemas.microsoft.com/office/drawing/2014/main" id="{A5C7FA85-EF60-4BD1-B9EB-BBB64A864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13" name="Footer Placeholder 7">
            <a:extLst>
              <a:ext uri="{FF2B5EF4-FFF2-40B4-BE49-F238E27FC236}">
                <a16:creationId xmlns:a16="http://schemas.microsoft.com/office/drawing/2014/main" id="{01B17134-6E0E-4A6D-993E-1D0DB4AE8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14" name="Slide Number Placeholder 8">
            <a:extLst>
              <a:ext uri="{FF2B5EF4-FFF2-40B4-BE49-F238E27FC236}">
                <a16:creationId xmlns:a16="http://schemas.microsoft.com/office/drawing/2014/main" id="{5FC6181E-5194-4E52-AC1E-332EBEE2F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581432-BF4B-45CF-ADF4-2C8367D95AA6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29771051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>
            <a:extLst>
              <a:ext uri="{FF2B5EF4-FFF2-40B4-BE49-F238E27FC236}">
                <a16:creationId xmlns:a16="http://schemas.microsoft.com/office/drawing/2014/main" id="{1C035FDF-EEAD-403E-BC14-AA3C9B364A6D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4" name="Picture 8">
              <a:extLst>
                <a:ext uri="{FF2B5EF4-FFF2-40B4-BE49-F238E27FC236}">
                  <a16:creationId xmlns:a16="http://schemas.microsoft.com/office/drawing/2014/main" id="{B8F4459D-66F2-417C-B107-83F058F592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9">
              <a:extLst>
                <a:ext uri="{FF2B5EF4-FFF2-40B4-BE49-F238E27FC236}">
                  <a16:creationId xmlns:a16="http://schemas.microsoft.com/office/drawing/2014/main" id="{B58A97EB-2063-4914-BED8-15E0C49F74A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B657893-C7A3-4444-8658-F4561A994F95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9D5191B-E3AE-4B3E-BDCA-6E8C08D65913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2">
            <a:extLst>
              <a:ext uri="{FF2B5EF4-FFF2-40B4-BE49-F238E27FC236}">
                <a16:creationId xmlns:a16="http://schemas.microsoft.com/office/drawing/2014/main" id="{10D10C55-08D6-4D7C-B6B7-897C1BE9F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FC38EF26-99DE-45DF-9D6D-23C3C3EFB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1EFAD780-2EF9-4A6D-B9CB-FC81B1B5B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0D47FC-8511-4396-AF20-D10570EFA58A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3682416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>
            <a:extLst>
              <a:ext uri="{FF2B5EF4-FFF2-40B4-BE49-F238E27FC236}">
                <a16:creationId xmlns:a16="http://schemas.microsoft.com/office/drawing/2014/main" id="{861FE650-34D3-4A70-AF8A-12A9EA1B7F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>
            <a:fillRect/>
          </a:stretch>
        </p:blipFill>
        <p:spPr bwMode="auto">
          <a:xfrm>
            <a:off x="7716838" y="1973263"/>
            <a:ext cx="1444625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C893AA3-945E-41AB-8E6D-9A5785962E59}"/>
              </a:ext>
            </a:extLst>
          </p:cNvPr>
          <p:cNvSpPr/>
          <p:nvPr/>
        </p:nvSpPr>
        <p:spPr>
          <a:xfrm>
            <a:off x="7710488" y="609600"/>
            <a:ext cx="1433512" cy="13684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DC8E21A2-A03D-47FE-B936-9A0EB6610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6BFE4811-4EC3-4B4F-9EDD-4FA7D5676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C2DCA4A-93FF-4F2F-A3C1-DBD0121CD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337441-8AFA-4EF1-A813-F390B01040D2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5371470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>
            <a:extLst>
              <a:ext uri="{FF2B5EF4-FFF2-40B4-BE49-F238E27FC236}">
                <a16:creationId xmlns:a16="http://schemas.microsoft.com/office/drawing/2014/main" id="{FB24CA11-631B-40CA-BA9B-87552577602F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6" name="Picture 8">
              <a:extLst>
                <a:ext uri="{FF2B5EF4-FFF2-40B4-BE49-F238E27FC236}">
                  <a16:creationId xmlns:a16="http://schemas.microsoft.com/office/drawing/2014/main" id="{60041FDC-FE74-4FC1-82D2-AB16E6BBAD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>
              <a:extLst>
                <a:ext uri="{FF2B5EF4-FFF2-40B4-BE49-F238E27FC236}">
                  <a16:creationId xmlns:a16="http://schemas.microsoft.com/office/drawing/2014/main" id="{9C2EA71E-191B-4764-84C4-330C7AC135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EC31844-A750-4B16-AFDF-62F029CFA9C2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77D933C-7F76-4203-BDC0-8EEC856FA38E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C8FD1E45-9FBA-4E53-AA1B-D4B2FD3CE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F94702B5-FCC3-4D5E-BE5D-9A8874BF0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95D169D5-FDF4-4716-9DFE-F7CC86C63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F64636-CE67-499D-B0B3-5321107B263C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7465683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>
            <a:extLst>
              <a:ext uri="{FF2B5EF4-FFF2-40B4-BE49-F238E27FC236}">
                <a16:creationId xmlns:a16="http://schemas.microsoft.com/office/drawing/2014/main" id="{7279D6B9-8D67-464B-98F7-C1170F37D7AD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6" name="Picture 8">
              <a:extLst>
                <a:ext uri="{FF2B5EF4-FFF2-40B4-BE49-F238E27FC236}">
                  <a16:creationId xmlns:a16="http://schemas.microsoft.com/office/drawing/2014/main" id="{8768E16D-541B-4902-A5D0-145276D23EC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>
              <a:extLst>
                <a:ext uri="{FF2B5EF4-FFF2-40B4-BE49-F238E27FC236}">
                  <a16:creationId xmlns:a16="http://schemas.microsoft.com/office/drawing/2014/main" id="{0D092559-92FE-4EC7-B144-1F349794F5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E9843F0-BB8A-4760-B099-7B33ECF37A77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318BEDE-AD9C-4F15-A051-0AFE15B67C5B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315EC4D3-CF90-4B15-B334-8A3A76750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6AE53F60-EDB6-4FB0-99F4-6481CCDFB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9D83946B-C78F-4C18-9C8C-5963A76BD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727DF1-F039-4561-B237-DC25641D5378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70182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63EE4C-C47A-491C-B839-AA9E57F91B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2CBF3-07BC-4B35-9ED8-F1332386E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89225-3EC9-4418-A919-B0238B05F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C71E14E-4176-4E60-A7D1-E46793D38C7A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28133807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>
            <a:extLst>
              <a:ext uri="{FF2B5EF4-FFF2-40B4-BE49-F238E27FC236}">
                <a16:creationId xmlns:a16="http://schemas.microsoft.com/office/drawing/2014/main" id="{AEFB240B-6C12-4C07-A884-5E2A201B05C1}"/>
              </a:ext>
            </a:extLst>
          </p:cNvPr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6" name="Picture 8">
              <a:extLst>
                <a:ext uri="{FF2B5EF4-FFF2-40B4-BE49-F238E27FC236}">
                  <a16:creationId xmlns:a16="http://schemas.microsoft.com/office/drawing/2014/main" id="{1B69287B-5805-4EB3-ADBB-AC8E81530A3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>
              <a:extLst>
                <a:ext uri="{FF2B5EF4-FFF2-40B4-BE49-F238E27FC236}">
                  <a16:creationId xmlns:a16="http://schemas.microsoft.com/office/drawing/2014/main" id="{9FEA2F8E-D868-45EF-93DC-FE5B4499E54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D0E7733-A8AA-4561-BF31-52A5E1D70EE9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7DF0562-9353-49A9-8E68-701BF32856A8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05018C61-90D7-40B0-AB3E-A9730FD1F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5AFA51F-AEAD-47FD-BF3E-93106FF0E0FE}" type="datetimeFigureOut">
              <a:rPr lang="en-US"/>
              <a:pPr>
                <a:defRPr/>
              </a:pPr>
              <a:t>3/21/2022</a:t>
            </a:fld>
            <a:endParaRPr lang="en-US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7C9F57F5-4FE6-4D72-9933-4E64839E4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1F684DCB-B2D8-4132-A279-7995A865D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56538" y="4711700"/>
            <a:ext cx="1149350" cy="109061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D1D9BE-D03C-437F-AD0C-3BE9C6AC1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5864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>
            <a:extLst>
              <a:ext uri="{FF2B5EF4-FFF2-40B4-BE49-F238E27FC236}">
                <a16:creationId xmlns:a16="http://schemas.microsoft.com/office/drawing/2014/main" id="{0F71F98B-CCFF-4AA7-B521-1D84E7F4FF8C}"/>
              </a:ext>
            </a:extLst>
          </p:cNvPr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6" name="Picture 8">
              <a:extLst>
                <a:ext uri="{FF2B5EF4-FFF2-40B4-BE49-F238E27FC236}">
                  <a16:creationId xmlns:a16="http://schemas.microsoft.com/office/drawing/2014/main" id="{80F15877-BF02-4E57-A5B5-46C1B142B8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>
              <a:extLst>
                <a:ext uri="{FF2B5EF4-FFF2-40B4-BE49-F238E27FC236}">
                  <a16:creationId xmlns:a16="http://schemas.microsoft.com/office/drawing/2014/main" id="{57B47113-C263-48DF-841A-7F07572209D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BA2224B-EA05-499A-B05C-EE09EE1837F5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19DD983-4242-4214-9E8E-53AABD39A21E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7315ED8C-61C7-4A0F-8D1A-5CBEFEED8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C6F8AD-62D4-4C2D-B184-EB5846649869}" type="datetimeFigureOut">
              <a:rPr lang="en-US"/>
              <a:pPr>
                <a:defRPr/>
              </a:pPr>
              <a:t>3/21/2022</a:t>
            </a:fld>
            <a:endParaRPr lang="en-US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C96D293D-ECB6-45A7-B9D7-CC78E98DE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55E34DB1-ADE7-4EFA-9D8A-7EE9682DD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56538" y="4711700"/>
            <a:ext cx="1149350" cy="109061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4DEBD2-9285-445B-B6ED-BD76E0067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643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>
            <a:extLst>
              <a:ext uri="{FF2B5EF4-FFF2-40B4-BE49-F238E27FC236}">
                <a16:creationId xmlns:a16="http://schemas.microsoft.com/office/drawing/2014/main" id="{4978B434-3988-4544-8A8E-670BC748787D}"/>
              </a:ext>
            </a:extLst>
          </p:cNvPr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6" name="Picture 8">
              <a:extLst>
                <a:ext uri="{FF2B5EF4-FFF2-40B4-BE49-F238E27FC236}">
                  <a16:creationId xmlns:a16="http://schemas.microsoft.com/office/drawing/2014/main" id="{A966609D-FE20-484C-89D4-6E142943B6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>
              <a:extLst>
                <a:ext uri="{FF2B5EF4-FFF2-40B4-BE49-F238E27FC236}">
                  <a16:creationId xmlns:a16="http://schemas.microsoft.com/office/drawing/2014/main" id="{4118898A-1BEC-45C8-BDC5-DDC1D249D6F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2582A2-F766-438C-8845-E93B4249DEC6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D98E05A-6FDC-4442-ABBA-6FFAF2E71854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8048484A-46C3-4669-A0B2-4785E21D350E}"/>
              </a:ext>
            </a:extLst>
          </p:cNvPr>
          <p:cNvSpPr txBox="1"/>
          <p:nvPr/>
        </p:nvSpPr>
        <p:spPr>
          <a:xfrm>
            <a:off x="271463" y="747713"/>
            <a:ext cx="533400" cy="585787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7200">
                <a:effectLst/>
              </a:rPr>
              <a:t>“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87486B6-C5A6-4D90-8D35-C86502C36089}"/>
              </a:ext>
            </a:extLst>
          </p:cNvPr>
          <p:cNvSpPr txBox="1"/>
          <p:nvPr/>
        </p:nvSpPr>
        <p:spPr>
          <a:xfrm>
            <a:off x="6967538" y="2998788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>
              <a:defRPr/>
            </a:pPr>
            <a:r>
              <a:rPr lang="en-US" sz="7200"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Date Placeholder 4">
            <a:extLst>
              <a:ext uri="{FF2B5EF4-FFF2-40B4-BE49-F238E27FC236}">
                <a16:creationId xmlns:a16="http://schemas.microsoft.com/office/drawing/2014/main" id="{B7FEF372-DDAC-44B5-A3C4-6197552A58E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37C660-B599-45EA-8637-24E05F039C05}" type="datetimeFigureOut">
              <a:rPr lang="en-US"/>
              <a:pPr>
                <a:defRPr/>
              </a:pPr>
              <a:t>3/21/2022</a:t>
            </a:fld>
            <a:endParaRPr lang="en-US"/>
          </a:p>
        </p:txBody>
      </p:sp>
      <p:sp>
        <p:nvSpPr>
          <p:cNvPr id="14" name="Footer Placeholder 5">
            <a:extLst>
              <a:ext uri="{FF2B5EF4-FFF2-40B4-BE49-F238E27FC236}">
                <a16:creationId xmlns:a16="http://schemas.microsoft.com/office/drawing/2014/main" id="{EBD5773E-2401-43F0-A35F-71A05EA7990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6">
            <a:extLst>
              <a:ext uri="{FF2B5EF4-FFF2-40B4-BE49-F238E27FC236}">
                <a16:creationId xmlns:a16="http://schemas.microsoft.com/office/drawing/2014/main" id="{7401C203-5FC6-4991-90BC-A94B3B504A3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7856538" y="4710113"/>
            <a:ext cx="1149350" cy="10906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73EE00-8D11-47FF-AD80-7CF3CF175C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0072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>
            <a:extLst>
              <a:ext uri="{FF2B5EF4-FFF2-40B4-BE49-F238E27FC236}">
                <a16:creationId xmlns:a16="http://schemas.microsoft.com/office/drawing/2014/main" id="{95371A7B-45B7-4CC7-AE54-DBA32405F62B}"/>
              </a:ext>
            </a:extLst>
          </p:cNvPr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6" name="Picture 8">
              <a:extLst>
                <a:ext uri="{FF2B5EF4-FFF2-40B4-BE49-F238E27FC236}">
                  <a16:creationId xmlns:a16="http://schemas.microsoft.com/office/drawing/2014/main" id="{A2A0365F-2BA9-40AE-91AE-0FDBF64AB60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>
              <a:extLst>
                <a:ext uri="{FF2B5EF4-FFF2-40B4-BE49-F238E27FC236}">
                  <a16:creationId xmlns:a16="http://schemas.microsoft.com/office/drawing/2014/main" id="{B4532C9A-F455-4D77-9027-1D005B83A2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279119E-A102-4EB0-A318-EEF6A9AC7821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C2BD714-15D7-43DA-BB93-9DB0633D244F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1AE8013F-F91C-4905-B7FF-E7C3AC226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C81E02-223D-4524-9261-9EB77471ED85}" type="datetimeFigureOut">
              <a:rPr lang="en-US"/>
              <a:pPr>
                <a:defRPr/>
              </a:pPr>
              <a:t>3/21/2022</a:t>
            </a:fld>
            <a:endParaRPr lang="en-US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F1F31E35-ABB6-41DC-A732-7F7EA011C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41E697EC-D87D-4442-B22F-8BCA76900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56538" y="4710113"/>
            <a:ext cx="1149350" cy="10906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4F8ED9-BBFB-4475-9980-240829933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8534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7">
            <a:extLst>
              <a:ext uri="{FF2B5EF4-FFF2-40B4-BE49-F238E27FC236}">
                <a16:creationId xmlns:a16="http://schemas.microsoft.com/office/drawing/2014/main" id="{326187A9-4BF6-4128-9F0E-30CAC4CC4226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14" name="Picture 8">
              <a:extLst>
                <a:ext uri="{FF2B5EF4-FFF2-40B4-BE49-F238E27FC236}">
                  <a16:creationId xmlns:a16="http://schemas.microsoft.com/office/drawing/2014/main" id="{D5D0EA7A-5202-4C46-BE91-2E03662FD4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9">
              <a:extLst>
                <a:ext uri="{FF2B5EF4-FFF2-40B4-BE49-F238E27FC236}">
                  <a16:creationId xmlns:a16="http://schemas.microsoft.com/office/drawing/2014/main" id="{03BA812A-9CFF-4C5A-B580-89DC1E4207F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5E974BC-1726-47C6-B666-455D4B70D333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F9514F4-0ED5-44B2-86FB-97F5A77EE54C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2">
            <a:extLst>
              <a:ext uri="{FF2B5EF4-FFF2-40B4-BE49-F238E27FC236}">
                <a16:creationId xmlns:a16="http://schemas.microsoft.com/office/drawing/2014/main" id="{39BAB53E-0E63-4C69-9ACE-2B4311AA61DE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6AD21B-A6B3-4519-9EC7-A34593FACCCA}" type="datetimeFigureOut">
              <a:rPr lang="en-US"/>
              <a:pPr>
                <a:defRPr/>
              </a:pPr>
              <a:t>3/21/2022</a:t>
            </a:fld>
            <a:endParaRPr lang="en-US"/>
          </a:p>
        </p:txBody>
      </p:sp>
      <p:sp>
        <p:nvSpPr>
          <p:cNvPr id="20" name="Footer Placeholder 3">
            <a:extLst>
              <a:ext uri="{FF2B5EF4-FFF2-40B4-BE49-F238E27FC236}">
                <a16:creationId xmlns:a16="http://schemas.microsoft.com/office/drawing/2014/main" id="{9C94D2B1-8F3B-492E-B303-CD41CA17C9C0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4">
            <a:extLst>
              <a:ext uri="{FF2B5EF4-FFF2-40B4-BE49-F238E27FC236}">
                <a16:creationId xmlns:a16="http://schemas.microsoft.com/office/drawing/2014/main" id="{802BBE34-DF1D-4B2B-BE92-E99B3C376338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5A6B4D-59FB-45F5-ADCD-55BE1B56B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40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7">
            <a:extLst>
              <a:ext uri="{FF2B5EF4-FFF2-40B4-BE49-F238E27FC236}">
                <a16:creationId xmlns:a16="http://schemas.microsoft.com/office/drawing/2014/main" id="{CE25A780-B187-4907-BE46-0D7BA9EEF798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13" name="Picture 8">
              <a:extLst>
                <a:ext uri="{FF2B5EF4-FFF2-40B4-BE49-F238E27FC236}">
                  <a16:creationId xmlns:a16="http://schemas.microsoft.com/office/drawing/2014/main" id="{36E2983C-8647-438F-86F4-7563AA954C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9">
              <a:extLst>
                <a:ext uri="{FF2B5EF4-FFF2-40B4-BE49-F238E27FC236}">
                  <a16:creationId xmlns:a16="http://schemas.microsoft.com/office/drawing/2014/main" id="{AC0B3C2F-55C9-4DC7-9748-4CA896B0B67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3E0BFEC-56D4-42D1-B9D8-A362CCECC07E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5B3C2BD-EAE1-49DF-9275-51C91440F5F3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Date Placeholder 2">
            <a:extLst>
              <a:ext uri="{FF2B5EF4-FFF2-40B4-BE49-F238E27FC236}">
                <a16:creationId xmlns:a16="http://schemas.microsoft.com/office/drawing/2014/main" id="{E16370C7-68F0-46C6-8659-255843D9AA42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2C5FFF-CEDD-4284-83A4-C60455FFD907}" type="datetimeFigureOut">
              <a:rPr lang="en-US"/>
              <a:pPr>
                <a:defRPr/>
              </a:pPr>
              <a:t>3/21/2022</a:t>
            </a:fld>
            <a:endParaRPr lang="en-US"/>
          </a:p>
        </p:txBody>
      </p:sp>
      <p:sp>
        <p:nvSpPr>
          <p:cNvPr id="18" name="Footer Placeholder 3">
            <a:extLst>
              <a:ext uri="{FF2B5EF4-FFF2-40B4-BE49-F238E27FC236}">
                <a16:creationId xmlns:a16="http://schemas.microsoft.com/office/drawing/2014/main" id="{21779F05-EC3C-410A-98E4-60DD73D35FB0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Slide Number Placeholder 4">
            <a:extLst>
              <a:ext uri="{FF2B5EF4-FFF2-40B4-BE49-F238E27FC236}">
                <a16:creationId xmlns:a16="http://schemas.microsoft.com/office/drawing/2014/main" id="{874EA296-777B-4F94-932C-F3817AB0DD77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7BD3763-8477-4F54-8B1B-8C0C3FBDD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9743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>
            <a:extLst>
              <a:ext uri="{FF2B5EF4-FFF2-40B4-BE49-F238E27FC236}">
                <a16:creationId xmlns:a16="http://schemas.microsoft.com/office/drawing/2014/main" id="{AC942367-0432-4EDF-AFCE-0912F425CD3B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5" name="Picture 8">
              <a:extLst>
                <a:ext uri="{FF2B5EF4-FFF2-40B4-BE49-F238E27FC236}">
                  <a16:creationId xmlns:a16="http://schemas.microsoft.com/office/drawing/2014/main" id="{B41F6B4A-6BD9-4AAE-A4D9-70545FDC83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>
              <a:extLst>
                <a:ext uri="{FF2B5EF4-FFF2-40B4-BE49-F238E27FC236}">
                  <a16:creationId xmlns:a16="http://schemas.microsoft.com/office/drawing/2014/main" id="{5BCA3868-97C0-464E-B3DA-CC7858FE5C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13DF4B3-FB14-4ED4-A78C-ADDEBC5EAE66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106FEE8-68E7-4D60-AF53-9EC3268E07F5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E58AE1E-A736-404F-B310-E63B4C9AE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3BAE5CD-6412-4CF0-B732-3F9E06015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BC8F358-647D-444A-B05D-1D5DA65A0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611B9E-6A7B-4A85-96ED-6EB985001B84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8085278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>
            <a:extLst>
              <a:ext uri="{FF2B5EF4-FFF2-40B4-BE49-F238E27FC236}">
                <a16:creationId xmlns:a16="http://schemas.microsoft.com/office/drawing/2014/main" id="{A15AF53B-2BFF-4C7A-878C-8C011C4AFB4D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4575175" y="2747963"/>
            <a:ext cx="6862763" cy="1366837"/>
            <a:chOff x="2281445" y="609600"/>
            <a:chExt cx="6862555" cy="136819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8175A63-1919-4E35-B175-6328CB673CB6}"/>
                </a:ext>
              </a:extLst>
            </p:cNvPr>
            <p:cNvSpPr/>
            <p:nvPr/>
          </p:nvSpPr>
          <p:spPr bwMode="ltGray">
            <a:xfrm>
              <a:off x="2281445" y="609600"/>
              <a:ext cx="5286215" cy="1368199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E0C33E0-FC20-40A3-BCD0-FFB6B3D2DB59}"/>
                </a:ext>
              </a:extLst>
            </p:cNvPr>
            <p:cNvSpPr/>
            <p:nvPr/>
          </p:nvSpPr>
          <p:spPr>
            <a:xfrm>
              <a:off x="7710530" y="609600"/>
              <a:ext cx="1433470" cy="136819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CA730ED-1A8B-4FB3-8BC7-2D4DB9FF0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29200" y="5935663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81FE3F4-8226-4B18-A492-59D37E084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9588" y="5935663"/>
            <a:ext cx="45196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4DC1829-4208-490A-9376-18B2616DD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31088" y="5432425"/>
            <a:ext cx="1149350" cy="1273175"/>
          </a:xfrm>
        </p:spPr>
        <p:txBody>
          <a:bodyPr anchor="t"/>
          <a:lstStyle>
            <a:lvl1pPr algn="ctr">
              <a:defRPr smtClean="0"/>
            </a:lvl1pPr>
          </a:lstStyle>
          <a:p>
            <a:pPr>
              <a:defRPr/>
            </a:pPr>
            <a:fld id="{A6747845-51E4-408A-9A40-EB8124D34FED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2844242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E23A84-FB0B-4159-B7F4-1DB02F83B4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BE256-3281-4D56-829A-882BFE3A2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8C5146-C6F0-48C4-8644-4CFE1CCEE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4A64A3A-B664-4234-96FF-C2EAC8E253B9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4075447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54ADA2-A712-4877-9F80-A90DC6ED8C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480842-1E03-4433-B2FA-72A0BE0E8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5BFB60-5AC0-4DB0-A829-1BD2B95A8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CB35591-81BD-43A8-9CC3-7EE08236EBCA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379739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6A5D94-3E21-465A-ABA8-254AE8BCBB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F11B37-98AA-42BF-B06F-DE5C927B3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AB46E8-584F-4D75-95D9-33F835460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8DBE595-1F6A-41FD-9D9C-A55442938FE0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3229721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D665B6-D0C7-4A92-95F9-4DCC54257A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BB0753-2BE9-4AC7-B8E0-B9D80227C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00BB0-42A3-42C6-AF5C-5718A99FF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E4DCF4D-1178-46FF-838D-1BE35AA4D2DC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3505671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5B16D9-6439-421B-8B48-815D4E385F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51F30E-1B91-4E5C-92FC-939FEC2E5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AB5F4C-4B6D-4ADE-9A51-25B88FC0E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6091940-D7C1-4F12-8CB0-D38DC91FB0F1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3122564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019808-CB26-4DD7-9AAC-11E8C08EDD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71A8CF-7EDA-4547-8B48-C325BFF22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33CB4B-6EA1-4D2B-ADAD-BC575553D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0709FF7-4B1C-40CC-AD5F-6513718EB3DE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1735309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F9BB9-50D7-4EC7-88C7-B8251015A7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E7518-38B3-4D00-88D5-7B761850D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51DADB-B4E9-4B5C-ADF7-60833E8A1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94F7505-59A1-4AD0-BCCF-B28176D86640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2117704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1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26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>
            <a:extLst>
              <a:ext uri="{FF2B5EF4-FFF2-40B4-BE49-F238E27FC236}">
                <a16:creationId xmlns:a16="http://schemas.microsoft.com/office/drawing/2014/main" id="{FEFE1976-436C-4C66-A9F4-577B50825A47}"/>
              </a:ext>
            </a:extLst>
          </p:cNvPr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AR"/>
              <a:t>iRespond Graph</a:t>
            </a:r>
          </a:p>
        </p:txBody>
      </p:sp>
      <p:grpSp>
        <p:nvGrpSpPr>
          <p:cNvPr id="1027" name="CorrectBarGroup">
            <a:extLst>
              <a:ext uri="{FF2B5EF4-FFF2-40B4-BE49-F238E27FC236}">
                <a16:creationId xmlns:a16="http://schemas.microsoft.com/office/drawing/2014/main" id="{5995EFF4-EF14-4A7B-881C-235C11018172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>
              <a:extLst>
                <a:ext uri="{FF2B5EF4-FFF2-40B4-BE49-F238E27FC236}">
                  <a16:creationId xmlns:a16="http://schemas.microsoft.com/office/drawing/2014/main" id="{E7823B94-5A27-4D48-A496-3E8860AD9BA0}"/>
                </a:ext>
              </a:extLst>
            </p:cNvPr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AR"/>
            </a:p>
          </p:txBody>
        </p:sp>
        <p:sp>
          <p:nvSpPr>
            <p:cNvPr id="7" name="CorrectBar1">
              <a:extLst>
                <a:ext uri="{FF2B5EF4-FFF2-40B4-BE49-F238E27FC236}">
                  <a16:creationId xmlns:a16="http://schemas.microsoft.com/office/drawing/2014/main" id="{67E25437-F493-4DB7-B3A3-9312BFCD2F5E}"/>
                </a:ext>
              </a:extLst>
            </p:cNvPr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AR"/>
            </a:p>
          </p:txBody>
        </p:sp>
      </p:grpSp>
      <p:grpSp>
        <p:nvGrpSpPr>
          <p:cNvPr id="1028" name="PercentLabelGroup">
            <a:extLst>
              <a:ext uri="{FF2B5EF4-FFF2-40B4-BE49-F238E27FC236}">
                <a16:creationId xmlns:a16="http://schemas.microsoft.com/office/drawing/2014/main" id="{543FB203-EE96-4A9D-97B9-C074A395D3B1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>
              <a:extLst>
                <a:ext uri="{FF2B5EF4-FFF2-40B4-BE49-F238E27FC236}">
                  <a16:creationId xmlns:a16="http://schemas.microsoft.com/office/drawing/2014/main" id="{E95942DA-6DDA-4B3E-A61D-23DC4590ABDD}"/>
                </a:ext>
              </a:extLst>
            </p:cNvPr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AR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>
              <a:extLst>
                <a:ext uri="{FF2B5EF4-FFF2-40B4-BE49-F238E27FC236}">
                  <a16:creationId xmlns:a16="http://schemas.microsoft.com/office/drawing/2014/main" id="{3E67F9EB-4982-4F1C-B7C4-25004AE47E9E}"/>
                </a:ext>
              </a:extLst>
            </p:cNvPr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AR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>
              <a:extLst>
                <a:ext uri="{FF2B5EF4-FFF2-40B4-BE49-F238E27FC236}">
                  <a16:creationId xmlns:a16="http://schemas.microsoft.com/office/drawing/2014/main" id="{E840716C-4FDD-4EE4-9761-C83776F0628C}"/>
                </a:ext>
              </a:extLst>
            </p:cNvPr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AR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>
              <a:extLst>
                <a:ext uri="{FF2B5EF4-FFF2-40B4-BE49-F238E27FC236}">
                  <a16:creationId xmlns:a16="http://schemas.microsoft.com/office/drawing/2014/main" id="{D9054946-2D66-4872-BEC9-C64494A7E027}"/>
                </a:ext>
              </a:extLst>
            </p:cNvPr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AR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>
              <a:extLst>
                <a:ext uri="{FF2B5EF4-FFF2-40B4-BE49-F238E27FC236}">
                  <a16:creationId xmlns:a16="http://schemas.microsoft.com/office/drawing/2014/main" id="{13FBFDA5-4CD4-4FE1-88EB-B48B387C2C04}"/>
                </a:ext>
              </a:extLst>
            </p:cNvPr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AR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1029" name="IncorrectBarGroup">
            <a:extLst>
              <a:ext uri="{FF2B5EF4-FFF2-40B4-BE49-F238E27FC236}">
                <a16:creationId xmlns:a16="http://schemas.microsoft.com/office/drawing/2014/main" id="{A5A5192B-81BB-48EA-BA48-F7CB024BA299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>
              <a:extLst>
                <a:ext uri="{FF2B5EF4-FFF2-40B4-BE49-F238E27FC236}">
                  <a16:creationId xmlns:a16="http://schemas.microsoft.com/office/drawing/2014/main" id="{2997EEFB-605A-4773-A2E6-51AC9EE6826C}"/>
                </a:ext>
              </a:extLst>
            </p:cNvPr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AR"/>
            </a:p>
          </p:txBody>
        </p:sp>
        <p:sp>
          <p:nvSpPr>
            <p:cNvPr id="13" name="IncorrectBar3">
              <a:extLst>
                <a:ext uri="{FF2B5EF4-FFF2-40B4-BE49-F238E27FC236}">
                  <a16:creationId xmlns:a16="http://schemas.microsoft.com/office/drawing/2014/main" id="{88F509CA-B9E4-440E-8FA2-34ED8F2F46AE}"/>
                </a:ext>
              </a:extLst>
            </p:cNvPr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AR"/>
            </a:p>
          </p:txBody>
        </p:sp>
        <p:sp>
          <p:nvSpPr>
            <p:cNvPr id="16" name="IncorrectBar4">
              <a:extLst>
                <a:ext uri="{FF2B5EF4-FFF2-40B4-BE49-F238E27FC236}">
                  <a16:creationId xmlns:a16="http://schemas.microsoft.com/office/drawing/2014/main" id="{40C34E90-6A2C-4024-B227-AF187F86FA28}"/>
                </a:ext>
              </a:extLst>
            </p:cNvPr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AR"/>
            </a:p>
          </p:txBody>
        </p:sp>
      </p:grpSp>
      <p:grpSp>
        <p:nvGrpSpPr>
          <p:cNvPr id="1030" name="XLabelGroup">
            <a:extLst>
              <a:ext uri="{FF2B5EF4-FFF2-40B4-BE49-F238E27FC236}">
                <a16:creationId xmlns:a16="http://schemas.microsoft.com/office/drawing/2014/main" id="{F2F97A85-3B9A-4E33-BF52-168A86791FE6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>
              <a:extLst>
                <a:ext uri="{FF2B5EF4-FFF2-40B4-BE49-F238E27FC236}">
                  <a16:creationId xmlns:a16="http://schemas.microsoft.com/office/drawing/2014/main" id="{3119BCE5-5136-43B3-B755-F01F581D2667}"/>
                </a:ext>
              </a:extLst>
            </p:cNvPr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AR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>
              <a:extLst>
                <a:ext uri="{FF2B5EF4-FFF2-40B4-BE49-F238E27FC236}">
                  <a16:creationId xmlns:a16="http://schemas.microsoft.com/office/drawing/2014/main" id="{91CF2BE6-175A-4845-BBB0-A34F3C5278A1}"/>
                </a:ext>
              </a:extLst>
            </p:cNvPr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AR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>
              <a:extLst>
                <a:ext uri="{FF2B5EF4-FFF2-40B4-BE49-F238E27FC236}">
                  <a16:creationId xmlns:a16="http://schemas.microsoft.com/office/drawing/2014/main" id="{AF954998-3BAE-452B-AEA6-386B4BFE3611}"/>
                </a:ext>
              </a:extLst>
            </p:cNvPr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AR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>
              <a:extLst>
                <a:ext uri="{FF2B5EF4-FFF2-40B4-BE49-F238E27FC236}">
                  <a16:creationId xmlns:a16="http://schemas.microsoft.com/office/drawing/2014/main" id="{81112C9D-D817-4913-AF0B-58F777C246EB}"/>
                </a:ext>
              </a:extLst>
            </p:cNvPr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AR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>
              <a:extLst>
                <a:ext uri="{FF2B5EF4-FFF2-40B4-BE49-F238E27FC236}">
                  <a16:creationId xmlns:a16="http://schemas.microsoft.com/office/drawing/2014/main" id="{5FB48FBE-9DB8-47A6-B011-284EE251FCDA}"/>
                </a:ext>
              </a:extLst>
            </p:cNvPr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AR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1031" name="AxisLineGroup">
            <a:extLst>
              <a:ext uri="{FF2B5EF4-FFF2-40B4-BE49-F238E27FC236}">
                <a16:creationId xmlns:a16="http://schemas.microsoft.com/office/drawing/2014/main" id="{C99A78D8-EF49-4750-9F80-967E7B44682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>
              <a:extLst>
                <a:ext uri="{FF2B5EF4-FFF2-40B4-BE49-F238E27FC236}">
                  <a16:creationId xmlns:a16="http://schemas.microsoft.com/office/drawing/2014/main" id="{436399DE-A3A1-4256-A187-2B5CDEB83F03}"/>
                </a:ext>
              </a:extLst>
            </p:cNvPr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>
              <a:extLst>
                <a:ext uri="{FF2B5EF4-FFF2-40B4-BE49-F238E27FC236}">
                  <a16:creationId xmlns:a16="http://schemas.microsoft.com/office/drawing/2014/main" id="{13C14E19-D3BB-4660-8818-D756AE65C335}"/>
                </a:ext>
              </a:extLst>
            </p:cNvPr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>
              <a:extLst>
                <a:ext uri="{FF2B5EF4-FFF2-40B4-BE49-F238E27FC236}">
                  <a16:creationId xmlns:a16="http://schemas.microsoft.com/office/drawing/2014/main" id="{8C07E377-54F9-4BE4-B330-A2590137278F}"/>
                </a:ext>
              </a:extLst>
            </p:cNvPr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>
              <a:extLst>
                <a:ext uri="{FF2B5EF4-FFF2-40B4-BE49-F238E27FC236}">
                  <a16:creationId xmlns:a16="http://schemas.microsoft.com/office/drawing/2014/main" id="{450AA857-1E6F-4B3D-826E-B19C46CD483D}"/>
                </a:ext>
              </a:extLst>
            </p:cNvPr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>
              <a:extLst>
                <a:ext uri="{FF2B5EF4-FFF2-40B4-BE49-F238E27FC236}">
                  <a16:creationId xmlns:a16="http://schemas.microsoft.com/office/drawing/2014/main" id="{C88218B5-BAE9-4611-BC4A-86514C7696B2}"/>
                </a:ext>
              </a:extLst>
            </p:cNvPr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>
              <a:extLst>
                <a:ext uri="{FF2B5EF4-FFF2-40B4-BE49-F238E27FC236}">
                  <a16:creationId xmlns:a16="http://schemas.microsoft.com/office/drawing/2014/main" id="{DE647F0C-7129-499D-92AF-24DBA8ED2572}"/>
                </a:ext>
              </a:extLst>
            </p:cNvPr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2" name="YLabelGroup">
            <a:extLst>
              <a:ext uri="{FF2B5EF4-FFF2-40B4-BE49-F238E27FC236}">
                <a16:creationId xmlns:a16="http://schemas.microsoft.com/office/drawing/2014/main" id="{ABB45681-54FD-4F84-8E1D-A629809ECFD0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>
              <a:extLst>
                <a:ext uri="{FF2B5EF4-FFF2-40B4-BE49-F238E27FC236}">
                  <a16:creationId xmlns:a16="http://schemas.microsoft.com/office/drawing/2014/main" id="{21957430-BEC9-4BF4-AC13-4F83A3C164DF}"/>
                </a:ext>
              </a:extLst>
            </p:cNvPr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AR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>
              <a:extLst>
                <a:ext uri="{FF2B5EF4-FFF2-40B4-BE49-F238E27FC236}">
                  <a16:creationId xmlns:a16="http://schemas.microsoft.com/office/drawing/2014/main" id="{AFD2C664-9643-437C-AEBA-9BC7B5F84C16}"/>
                </a:ext>
              </a:extLst>
            </p:cNvPr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AR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>
              <a:extLst>
                <a:ext uri="{FF2B5EF4-FFF2-40B4-BE49-F238E27FC236}">
                  <a16:creationId xmlns:a16="http://schemas.microsoft.com/office/drawing/2014/main" id="{1CC0CC3F-8B9B-4518-9858-3CAEB38E9AE9}"/>
                </a:ext>
              </a:extLst>
            </p:cNvPr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AR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>
              <a:extLst>
                <a:ext uri="{FF2B5EF4-FFF2-40B4-BE49-F238E27FC236}">
                  <a16:creationId xmlns:a16="http://schemas.microsoft.com/office/drawing/2014/main" id="{F371B67A-DD78-46E7-AE14-A6D1833CA611}"/>
                </a:ext>
              </a:extLst>
            </p:cNvPr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AR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3" r:id="rId1"/>
    <p:sldLayoutId id="2147484174" r:id="rId2"/>
    <p:sldLayoutId id="2147484175" r:id="rId3"/>
    <p:sldLayoutId id="2147484176" r:id="rId4"/>
    <p:sldLayoutId id="2147484177" r:id="rId5"/>
    <p:sldLayoutId id="2147484178" r:id="rId6"/>
    <p:sldLayoutId id="2147484179" r:id="rId7"/>
    <p:sldLayoutId id="2147484180" r:id="rId8"/>
    <p:sldLayoutId id="2147484181" r:id="rId9"/>
    <p:sldLayoutId id="2147484182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78925"/>
            </a:gs>
            <a:gs pos="50000">
              <a:srgbClr val="D54209"/>
            </a:gs>
            <a:gs pos="100000">
              <a:srgbClr val="8D0000"/>
            </a:gs>
          </a:gsLst>
          <a:lin ang="252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>
            <a:extLst>
              <a:ext uri="{FF2B5EF4-FFF2-40B4-BE49-F238E27FC236}">
                <a16:creationId xmlns:a16="http://schemas.microsoft.com/office/drawing/2014/main" id="{7722CE7E-67E1-47BE-B333-4D5B6D8CFD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>
            <a:extLst>
              <a:ext uri="{FF2B5EF4-FFF2-40B4-BE49-F238E27FC236}">
                <a16:creationId xmlns:a16="http://schemas.microsoft.com/office/drawing/2014/main" id="{90912FED-D0AE-45CB-A309-D1965E09A2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752475"/>
            <a:ext cx="68961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Text Placeholder 2">
            <a:extLst>
              <a:ext uri="{FF2B5EF4-FFF2-40B4-BE49-F238E27FC236}">
                <a16:creationId xmlns:a16="http://schemas.microsoft.com/office/drawing/2014/main" id="{EC938BC2-E354-409B-A9A6-CA6C957546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336800"/>
            <a:ext cx="6888163" cy="359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8AE34C-02F0-407B-967F-781137BD53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67338" y="59356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A0016C-F528-4871-9D5C-42AF4CE9607A}" type="datetimeFigureOut">
              <a:rPr lang="en-US"/>
              <a:pPr>
                <a:defRPr/>
              </a:pPr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2468B-DF45-460A-8317-D04C20918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3400" y="5935663"/>
            <a:ext cx="48339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2B514-3FC7-4677-A16C-B4D3CA7A57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48600" y="752475"/>
            <a:ext cx="1157288" cy="1092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C0E42F-5BC2-4674-BB69-92EFC44C2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83" r:id="rId1"/>
    <p:sldLayoutId id="2147484184" r:id="rId2"/>
    <p:sldLayoutId id="2147484185" r:id="rId3"/>
    <p:sldLayoutId id="2147484186" r:id="rId4"/>
    <p:sldLayoutId id="2147484187" r:id="rId5"/>
    <p:sldLayoutId id="2147484188" r:id="rId6"/>
    <p:sldLayoutId id="2147484189" r:id="rId7"/>
    <p:sldLayoutId id="2147484190" r:id="rId8"/>
    <p:sldLayoutId id="2147484191" r:id="rId9"/>
    <p:sldLayoutId id="2147484192" r:id="rId10"/>
    <p:sldLayoutId id="2147484193" r:id="rId11"/>
    <p:sldLayoutId id="2147484194" r:id="rId12"/>
    <p:sldLayoutId id="2147484195" r:id="rId13"/>
    <p:sldLayoutId id="2147484196" r:id="rId14"/>
    <p:sldLayoutId id="2147484197" r:id="rId15"/>
    <p:sldLayoutId id="2147484198" r:id="rId16"/>
    <p:sldLayoutId id="2147484199" r:id="rId17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norwooly.com/blog/song-ir-presente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A336C651-2891-487E-B1EC-DECDCD1B39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19200" y="2971800"/>
            <a:ext cx="6888163" cy="3598863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s-ES" altLang="es-GT" sz="4800"/>
              <a:t>INFINITIVE VERBS PHRASES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9337C-9C37-40C6-9B66-D469BF5B8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one thing your best friend should do?</a:t>
            </a:r>
          </a:p>
        </p:txBody>
      </p:sp>
    </p:spTree>
    <p:extLst>
      <p:ext uri="{BB962C8B-B14F-4D97-AF65-F5344CB8AC3E}">
        <p14:creationId xmlns:p14="http://schemas.microsoft.com/office/powerpoint/2010/main" val="158016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B16B825A-4AFE-40D1-8F52-CD4AB9A0C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620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4800" b="1" err="1"/>
              <a:t>Querer</a:t>
            </a:r>
            <a:r>
              <a:rPr lang="en-US" altLang="en-US" sz="4800" b="1"/>
              <a:t> + inf.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D27FC-4488-4409-98DE-98A850744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5518" y="2057400"/>
            <a:ext cx="6888163" cy="3598863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600"/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en-US" sz="4400" b="1"/>
              <a:t>“Want to do something”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3600" b="1"/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en-US" sz="3600" b="1"/>
              <a:t>Ex) </a:t>
            </a:r>
            <a:r>
              <a:rPr lang="en-US" sz="3600" b="1" u="sng" err="1"/>
              <a:t>Quiero</a:t>
            </a:r>
            <a:r>
              <a:rPr lang="en-US" sz="3600" b="1" u="sng"/>
              <a:t> </a:t>
            </a:r>
            <a:r>
              <a:rPr lang="en-US" sz="3600" b="1" u="sng" err="1"/>
              <a:t>ir</a:t>
            </a:r>
            <a:r>
              <a:rPr lang="en-US" sz="3600" b="1" u="sng"/>
              <a:t> </a:t>
            </a:r>
            <a:r>
              <a:rPr lang="en-US" sz="3600" b="1"/>
              <a:t>a la fiesta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3600" b="1"/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en-US" sz="3600" b="1"/>
              <a:t>Ex) ¿</a:t>
            </a:r>
            <a:r>
              <a:rPr lang="en-US" sz="3600" b="1" u="sng" err="1"/>
              <a:t>Quieren</a:t>
            </a:r>
            <a:r>
              <a:rPr lang="en-US" sz="3600" b="1" u="sng"/>
              <a:t> </a:t>
            </a:r>
            <a:r>
              <a:rPr lang="en-US" sz="3600" b="1" u="sng" err="1"/>
              <a:t>estudiar</a:t>
            </a:r>
            <a:r>
              <a:rPr lang="en-US" sz="3600" b="1" u="sng"/>
              <a:t> </a:t>
            </a:r>
            <a:r>
              <a:rPr lang="en-US" sz="3600" b="1" err="1"/>
              <a:t>en</a:t>
            </a:r>
            <a:r>
              <a:rPr lang="en-US" sz="3600" b="1"/>
              <a:t> la </a:t>
            </a:r>
            <a:r>
              <a:rPr lang="en-US" sz="3600" b="1" err="1"/>
              <a:t>biblioteca</a:t>
            </a:r>
            <a:r>
              <a:rPr lang="en-US" sz="3600" b="1"/>
              <a:t>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4C03FB2F-1008-46EF-B20F-8ED9EA3B49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752475"/>
            <a:ext cx="6888163" cy="1081088"/>
          </a:xfrm>
        </p:spPr>
        <p:txBody>
          <a:bodyPr/>
          <a:lstStyle/>
          <a:p>
            <a:r>
              <a:rPr lang="en-US" altLang="en-US"/>
              <a:t>Remember! “</a:t>
            </a:r>
            <a:r>
              <a:rPr lang="en-US" altLang="en-US" err="1"/>
              <a:t>Querer</a:t>
            </a:r>
            <a:r>
              <a:rPr lang="en-US" altLang="en-US"/>
              <a:t>” is a stem-changing verb (E:IE)</a:t>
            </a:r>
          </a:p>
        </p:txBody>
      </p:sp>
      <p:sp>
        <p:nvSpPr>
          <p:cNvPr id="38915" name="Rectangle 5">
            <a:extLst>
              <a:ext uri="{FF2B5EF4-FFF2-40B4-BE49-F238E27FC236}">
                <a16:creationId xmlns:a16="http://schemas.microsoft.com/office/drawing/2014/main" id="{40CA93AA-A906-4E4F-974D-552338184F11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533400" y="2336800"/>
            <a:ext cx="3357563" cy="3598863"/>
          </a:xfrm>
        </p:spPr>
        <p:txBody>
          <a:bodyPr/>
          <a:lstStyle/>
          <a:p>
            <a:r>
              <a:rPr lang="en-US" altLang="en-US"/>
              <a:t>Yo 	      </a:t>
            </a:r>
            <a:r>
              <a:rPr lang="en-US" altLang="en-US" err="1"/>
              <a:t>qu</a:t>
            </a:r>
            <a:r>
              <a:rPr lang="en-US" altLang="en-US" err="1">
                <a:solidFill>
                  <a:schemeClr val="accent1"/>
                </a:solidFill>
              </a:rPr>
              <a:t>ie</a:t>
            </a:r>
            <a:r>
              <a:rPr lang="en-US" altLang="en-US" err="1"/>
              <a:t>ro</a:t>
            </a:r>
            <a:endParaRPr lang="en-US" altLang="en-US"/>
          </a:p>
          <a:p>
            <a:r>
              <a:rPr lang="en-US" altLang="en-US"/>
              <a:t>Tú 	      </a:t>
            </a:r>
            <a:r>
              <a:rPr lang="en-US" altLang="en-US" err="1"/>
              <a:t>qu</a:t>
            </a:r>
            <a:r>
              <a:rPr lang="en-US" altLang="en-US" err="1">
                <a:solidFill>
                  <a:schemeClr val="accent1"/>
                </a:solidFill>
              </a:rPr>
              <a:t>ie</a:t>
            </a:r>
            <a:r>
              <a:rPr lang="en-US" altLang="en-US" err="1"/>
              <a:t>res</a:t>
            </a:r>
            <a:endParaRPr lang="en-US" altLang="en-US"/>
          </a:p>
          <a:p>
            <a:r>
              <a:rPr lang="en-US" altLang="en-US" err="1"/>
              <a:t>Él</a:t>
            </a:r>
            <a:br>
              <a:rPr lang="en-US" altLang="en-US"/>
            </a:br>
            <a:r>
              <a:rPr lang="en-US" altLang="en-US"/>
              <a:t>Ella      </a:t>
            </a:r>
            <a:r>
              <a:rPr lang="en-US" altLang="en-US" err="1"/>
              <a:t>qu</a:t>
            </a:r>
            <a:r>
              <a:rPr lang="en-US" altLang="en-US" err="1">
                <a:solidFill>
                  <a:schemeClr val="accent1"/>
                </a:solidFill>
              </a:rPr>
              <a:t>ie</a:t>
            </a:r>
            <a:r>
              <a:rPr lang="en-US" altLang="en-US" err="1"/>
              <a:t>re</a:t>
            </a:r>
            <a:br>
              <a:rPr lang="en-US" altLang="en-US"/>
            </a:br>
            <a:r>
              <a:rPr lang="en-US" altLang="en-US" err="1"/>
              <a:t>Ud</a:t>
            </a:r>
            <a:r>
              <a:rPr lang="en-US" altLang="en-US"/>
              <a:t>.</a:t>
            </a:r>
          </a:p>
        </p:txBody>
      </p:sp>
      <p:sp>
        <p:nvSpPr>
          <p:cNvPr id="38916" name="Rectangle 6">
            <a:extLst>
              <a:ext uri="{FF2B5EF4-FFF2-40B4-BE49-F238E27FC236}">
                <a16:creationId xmlns:a16="http://schemas.microsoft.com/office/drawing/2014/main" id="{62163CE2-F282-4DE5-B0E4-88E236EADC57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060825" y="2336800"/>
            <a:ext cx="3360738" cy="3598863"/>
          </a:xfrm>
        </p:spPr>
        <p:txBody>
          <a:bodyPr/>
          <a:lstStyle/>
          <a:p>
            <a:r>
              <a:rPr lang="en-US" altLang="en-US" err="1"/>
              <a:t>Nosotros</a:t>
            </a:r>
            <a:r>
              <a:rPr lang="en-US" altLang="en-US"/>
              <a:t>    </a:t>
            </a:r>
            <a:r>
              <a:rPr lang="en-US" altLang="en-US" err="1">
                <a:solidFill>
                  <a:srgbClr val="FFFF00"/>
                </a:solidFill>
              </a:rPr>
              <a:t>queremos</a:t>
            </a:r>
            <a:endParaRPr lang="en-US" altLang="en-US">
              <a:solidFill>
                <a:srgbClr val="FFFF00"/>
              </a:solidFill>
            </a:endParaRPr>
          </a:p>
          <a:p>
            <a:r>
              <a:rPr lang="en-US" altLang="en-US" err="1"/>
              <a:t>Vosotros</a:t>
            </a:r>
            <a:r>
              <a:rPr lang="en-US" altLang="en-US"/>
              <a:t>    </a:t>
            </a:r>
            <a:r>
              <a:rPr lang="en-US" altLang="en-US" err="1">
                <a:solidFill>
                  <a:srgbClr val="FFFF00"/>
                </a:solidFill>
              </a:rPr>
              <a:t>queréis</a:t>
            </a:r>
            <a:endParaRPr lang="en-US" altLang="en-US">
              <a:solidFill>
                <a:srgbClr val="FFFF00"/>
              </a:solidFill>
              <a:cs typeface="Arial" panose="020B0604020202020204" pitchFamily="34" charset="0"/>
            </a:endParaRPr>
          </a:p>
          <a:p>
            <a:r>
              <a:rPr lang="en-US" altLang="en-US" err="1">
                <a:cs typeface="Arial" panose="020B0604020202020204" pitchFamily="34" charset="0"/>
              </a:rPr>
              <a:t>Ellos</a:t>
            </a:r>
            <a:br>
              <a:rPr lang="en-US" altLang="en-US">
                <a:cs typeface="Arial" panose="020B0604020202020204" pitchFamily="34" charset="0"/>
              </a:rPr>
            </a:br>
            <a:r>
              <a:rPr lang="en-US" altLang="en-US" err="1">
                <a:cs typeface="Arial" panose="020B0604020202020204" pitchFamily="34" charset="0"/>
              </a:rPr>
              <a:t>Ellas</a:t>
            </a:r>
            <a:r>
              <a:rPr lang="en-US" altLang="en-US">
                <a:cs typeface="Arial" panose="020B0604020202020204" pitchFamily="34" charset="0"/>
              </a:rPr>
              <a:t>	     </a:t>
            </a:r>
            <a:r>
              <a:rPr lang="en-US" altLang="en-US" err="1">
                <a:cs typeface="Arial" panose="020B0604020202020204" pitchFamily="34" charset="0"/>
              </a:rPr>
              <a:t>qu</a:t>
            </a:r>
            <a:r>
              <a:rPr lang="en-US" altLang="en-US" err="1">
                <a:solidFill>
                  <a:schemeClr val="accent1"/>
                </a:solidFill>
                <a:cs typeface="Arial" panose="020B0604020202020204" pitchFamily="34" charset="0"/>
              </a:rPr>
              <a:t>ie</a:t>
            </a:r>
            <a:r>
              <a:rPr lang="en-US" altLang="en-US" err="1">
                <a:cs typeface="Arial" panose="020B0604020202020204" pitchFamily="34" charset="0"/>
              </a:rPr>
              <a:t>ren</a:t>
            </a:r>
            <a:br>
              <a:rPr lang="en-US" altLang="en-US">
                <a:cs typeface="Arial" panose="020B0604020202020204" pitchFamily="34" charset="0"/>
              </a:rPr>
            </a:br>
            <a:r>
              <a:rPr lang="en-US" altLang="en-US" err="1">
                <a:cs typeface="Arial" panose="020B0604020202020204" pitchFamily="34" charset="0"/>
              </a:rPr>
              <a:t>Uds</a:t>
            </a:r>
            <a:r>
              <a:rPr lang="en-US" altLang="en-US">
                <a:cs typeface="Arial" panose="020B0604020202020204" pitchFamily="34" charset="0"/>
              </a:rPr>
              <a:t>. 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90905C59-8A3C-4E48-922E-EDB375C1E826}"/>
              </a:ext>
            </a:extLst>
          </p:cNvPr>
          <p:cNvSpPr/>
          <p:nvPr/>
        </p:nvSpPr>
        <p:spPr>
          <a:xfrm>
            <a:off x="1425575" y="3282950"/>
            <a:ext cx="381000" cy="990600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8E11A993-3427-4EAC-95F4-90902A2B643F}"/>
              </a:ext>
            </a:extLst>
          </p:cNvPr>
          <p:cNvSpPr/>
          <p:nvPr/>
        </p:nvSpPr>
        <p:spPr>
          <a:xfrm>
            <a:off x="5105400" y="3302000"/>
            <a:ext cx="381000" cy="990600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19" name="TextBox 9">
            <a:extLst>
              <a:ext uri="{FF2B5EF4-FFF2-40B4-BE49-F238E27FC236}">
                <a16:creationId xmlns:a16="http://schemas.microsoft.com/office/drawing/2014/main" id="{3FDB8843-226A-4DB4-8476-44D63714D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6900" y="5259388"/>
            <a:ext cx="55546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/>
              <a:t>¡Yo </a:t>
            </a:r>
            <a:r>
              <a:rPr lang="en-US" altLang="en-US" sz="3600" u="sng"/>
              <a:t>quiero hablar </a:t>
            </a:r>
            <a:r>
              <a:rPr lang="en-US" altLang="en-US" sz="3600"/>
              <a:t>español!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9337C-9C37-40C6-9B66-D469BF5B8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one thing that you and your friends want to do?</a:t>
            </a:r>
          </a:p>
        </p:txBody>
      </p:sp>
    </p:spTree>
    <p:extLst>
      <p:ext uri="{BB962C8B-B14F-4D97-AF65-F5344CB8AC3E}">
        <p14:creationId xmlns:p14="http://schemas.microsoft.com/office/powerpoint/2010/main" val="3402422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1C1F47F6-5015-411D-BC40-4109D3458D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Poder + inf.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E4AAC-E1A7-4818-B13F-8A5F2C069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en-US"/>
              <a:t>“</a:t>
            </a:r>
            <a:r>
              <a:rPr lang="en-US" sz="4000"/>
              <a:t>Can do something”</a:t>
            </a:r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endParaRPr lang="en-US" sz="4000"/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en-US" sz="4000"/>
              <a:t>Ex) </a:t>
            </a:r>
            <a:r>
              <a:rPr lang="en-US" sz="4000" u="sng" err="1"/>
              <a:t>Puedo</a:t>
            </a:r>
            <a:r>
              <a:rPr lang="en-US" sz="4000" u="sng"/>
              <a:t> </a:t>
            </a:r>
            <a:r>
              <a:rPr lang="en-US" sz="4000" u="sng" err="1"/>
              <a:t>hablar</a:t>
            </a:r>
            <a:r>
              <a:rPr lang="en-US" sz="4000" u="sng"/>
              <a:t> </a:t>
            </a:r>
            <a:r>
              <a:rPr lang="en-US" sz="4000" err="1"/>
              <a:t>español</a:t>
            </a:r>
            <a:endParaRPr lang="en-US" sz="4000"/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endParaRPr lang="en-US" sz="4000"/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en-US" sz="4000"/>
              <a:t>Ex) ¿</a:t>
            </a:r>
            <a:r>
              <a:rPr lang="en-US" sz="4000" u="sng" err="1"/>
              <a:t>Puedes</a:t>
            </a:r>
            <a:r>
              <a:rPr lang="en-US" sz="4000" u="sng"/>
              <a:t> </a:t>
            </a:r>
            <a:r>
              <a:rPr lang="en-US" sz="4000" u="sng" err="1"/>
              <a:t>jugar</a:t>
            </a:r>
            <a:r>
              <a:rPr lang="en-US" sz="4000" u="sng"/>
              <a:t> </a:t>
            </a:r>
            <a:r>
              <a:rPr lang="en-US" sz="4000" err="1"/>
              <a:t>videojuegos</a:t>
            </a:r>
            <a:r>
              <a:rPr lang="en-US" sz="4000"/>
              <a:t> </a:t>
            </a:r>
            <a:r>
              <a:rPr lang="en-US" sz="4000" err="1"/>
              <a:t>esta</a:t>
            </a:r>
            <a:r>
              <a:rPr lang="en-US" sz="4000"/>
              <a:t> </a:t>
            </a:r>
            <a:r>
              <a:rPr lang="en-US" sz="4000" err="1"/>
              <a:t>noche</a:t>
            </a:r>
            <a:r>
              <a:rPr lang="en-US" sz="4000"/>
              <a:t>?</a:t>
            </a:r>
          </a:p>
          <a:p>
            <a:pPr fontAlgn="auto">
              <a:spcAft>
                <a:spcPts val="0"/>
              </a:spcAft>
              <a:defRPr/>
            </a:pPr>
            <a:endParaRPr lang="en-US"/>
          </a:p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2D0568B2-AEFD-41A8-916C-97EF667F09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752475"/>
            <a:ext cx="6888163" cy="1081088"/>
          </a:xfrm>
        </p:spPr>
        <p:txBody>
          <a:bodyPr/>
          <a:lstStyle/>
          <a:p>
            <a:r>
              <a:rPr lang="en-US" altLang="en-US"/>
              <a:t>“</a:t>
            </a:r>
            <a:r>
              <a:rPr lang="en-US" altLang="en-US" err="1"/>
              <a:t>Poder</a:t>
            </a:r>
            <a:r>
              <a:rPr lang="en-US" altLang="en-US"/>
              <a:t>” is also stem-changing (O:UE)</a:t>
            </a:r>
          </a:p>
        </p:txBody>
      </p:sp>
      <p:sp>
        <p:nvSpPr>
          <p:cNvPr id="40963" name="Rectangle 5">
            <a:extLst>
              <a:ext uri="{FF2B5EF4-FFF2-40B4-BE49-F238E27FC236}">
                <a16:creationId xmlns:a16="http://schemas.microsoft.com/office/drawing/2014/main" id="{1FF41762-FBD4-4B59-A008-7943A8BE569C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533400" y="2336800"/>
            <a:ext cx="3357563" cy="3598863"/>
          </a:xfrm>
        </p:spPr>
        <p:txBody>
          <a:bodyPr/>
          <a:lstStyle/>
          <a:p>
            <a:r>
              <a:rPr lang="en-US" altLang="en-US"/>
              <a:t>Yo 	      </a:t>
            </a:r>
            <a:r>
              <a:rPr lang="en-US" altLang="en-US" err="1"/>
              <a:t>p</a:t>
            </a:r>
            <a:r>
              <a:rPr lang="en-US" altLang="en-US" err="1">
                <a:solidFill>
                  <a:schemeClr val="accent1"/>
                </a:solidFill>
              </a:rPr>
              <a:t>ue</a:t>
            </a:r>
            <a:r>
              <a:rPr lang="en-US" altLang="en-US" err="1"/>
              <a:t>do</a:t>
            </a:r>
            <a:endParaRPr lang="en-US" altLang="en-US"/>
          </a:p>
          <a:p>
            <a:r>
              <a:rPr lang="en-US" altLang="en-US"/>
              <a:t>Tú 	      </a:t>
            </a:r>
            <a:r>
              <a:rPr lang="en-US" altLang="en-US" err="1"/>
              <a:t>p</a:t>
            </a:r>
            <a:r>
              <a:rPr lang="en-US" altLang="en-US" err="1">
                <a:solidFill>
                  <a:schemeClr val="accent1"/>
                </a:solidFill>
              </a:rPr>
              <a:t>ue</a:t>
            </a:r>
            <a:r>
              <a:rPr lang="en-US" altLang="en-US" err="1"/>
              <a:t>des</a:t>
            </a:r>
            <a:endParaRPr lang="en-US" altLang="en-US"/>
          </a:p>
          <a:p>
            <a:r>
              <a:rPr lang="en-US" altLang="en-US" err="1"/>
              <a:t>Él</a:t>
            </a:r>
            <a:br>
              <a:rPr lang="en-US" altLang="en-US"/>
            </a:br>
            <a:r>
              <a:rPr lang="en-US" altLang="en-US"/>
              <a:t>Ella      </a:t>
            </a:r>
            <a:r>
              <a:rPr lang="en-US" altLang="en-US" err="1"/>
              <a:t>p</a:t>
            </a:r>
            <a:r>
              <a:rPr lang="en-US" altLang="en-US" err="1">
                <a:solidFill>
                  <a:schemeClr val="accent1"/>
                </a:solidFill>
              </a:rPr>
              <a:t>ue</a:t>
            </a:r>
            <a:r>
              <a:rPr lang="en-US" altLang="en-US" err="1"/>
              <a:t>de</a:t>
            </a:r>
            <a:br>
              <a:rPr lang="en-US" altLang="en-US"/>
            </a:br>
            <a:r>
              <a:rPr lang="en-US" altLang="en-US" err="1"/>
              <a:t>Ud</a:t>
            </a:r>
            <a:r>
              <a:rPr lang="en-US" altLang="en-US"/>
              <a:t>.</a:t>
            </a:r>
          </a:p>
        </p:txBody>
      </p:sp>
      <p:sp>
        <p:nvSpPr>
          <p:cNvPr id="40964" name="Rectangle 6">
            <a:extLst>
              <a:ext uri="{FF2B5EF4-FFF2-40B4-BE49-F238E27FC236}">
                <a16:creationId xmlns:a16="http://schemas.microsoft.com/office/drawing/2014/main" id="{05ADFB61-C23B-40A6-A938-8081AC6B872A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060825" y="2336800"/>
            <a:ext cx="3360738" cy="3598863"/>
          </a:xfrm>
        </p:spPr>
        <p:txBody>
          <a:bodyPr/>
          <a:lstStyle/>
          <a:p>
            <a:r>
              <a:rPr lang="en-US" altLang="en-US" err="1"/>
              <a:t>Nosotros</a:t>
            </a:r>
            <a:r>
              <a:rPr lang="en-US" altLang="en-US"/>
              <a:t>    </a:t>
            </a:r>
            <a:r>
              <a:rPr lang="en-US" altLang="en-US" err="1">
                <a:solidFill>
                  <a:srgbClr val="FFFF00"/>
                </a:solidFill>
              </a:rPr>
              <a:t>podemos</a:t>
            </a:r>
            <a:endParaRPr lang="en-US" altLang="en-US">
              <a:solidFill>
                <a:srgbClr val="FFFF00"/>
              </a:solidFill>
            </a:endParaRPr>
          </a:p>
          <a:p>
            <a:r>
              <a:rPr lang="en-US" altLang="en-US" err="1"/>
              <a:t>Vosotros</a:t>
            </a:r>
            <a:r>
              <a:rPr lang="en-US" altLang="en-US"/>
              <a:t>    </a:t>
            </a:r>
            <a:r>
              <a:rPr lang="en-US" altLang="en-US" err="1">
                <a:solidFill>
                  <a:srgbClr val="FFFF00"/>
                </a:solidFill>
              </a:rPr>
              <a:t>podéis</a:t>
            </a:r>
            <a:endParaRPr lang="en-US" altLang="en-US">
              <a:solidFill>
                <a:srgbClr val="FFFF00"/>
              </a:solidFill>
              <a:cs typeface="Arial" panose="020B0604020202020204" pitchFamily="34" charset="0"/>
            </a:endParaRPr>
          </a:p>
          <a:p>
            <a:r>
              <a:rPr lang="en-US" altLang="en-US" err="1">
                <a:cs typeface="Arial" panose="020B0604020202020204" pitchFamily="34" charset="0"/>
              </a:rPr>
              <a:t>Ellos</a:t>
            </a:r>
            <a:br>
              <a:rPr lang="en-US" altLang="en-US">
                <a:cs typeface="Arial" panose="020B0604020202020204" pitchFamily="34" charset="0"/>
              </a:rPr>
            </a:br>
            <a:r>
              <a:rPr lang="en-US" altLang="en-US" err="1">
                <a:cs typeface="Arial" panose="020B0604020202020204" pitchFamily="34" charset="0"/>
              </a:rPr>
              <a:t>Ellas</a:t>
            </a:r>
            <a:r>
              <a:rPr lang="en-US" altLang="en-US">
                <a:cs typeface="Arial" panose="020B0604020202020204" pitchFamily="34" charset="0"/>
              </a:rPr>
              <a:t>	     </a:t>
            </a:r>
            <a:r>
              <a:rPr lang="en-US" altLang="en-US" err="1">
                <a:cs typeface="Arial" panose="020B0604020202020204" pitchFamily="34" charset="0"/>
              </a:rPr>
              <a:t>p</a:t>
            </a:r>
            <a:r>
              <a:rPr lang="en-US" altLang="en-US" err="1">
                <a:solidFill>
                  <a:schemeClr val="accent1"/>
                </a:solidFill>
                <a:cs typeface="Arial" panose="020B0604020202020204" pitchFamily="34" charset="0"/>
              </a:rPr>
              <a:t>ue</a:t>
            </a:r>
            <a:r>
              <a:rPr lang="en-US" altLang="en-US" err="1">
                <a:cs typeface="Arial" panose="020B0604020202020204" pitchFamily="34" charset="0"/>
              </a:rPr>
              <a:t>den</a:t>
            </a:r>
            <a:br>
              <a:rPr lang="en-US" altLang="en-US">
                <a:cs typeface="Arial" panose="020B0604020202020204" pitchFamily="34" charset="0"/>
              </a:rPr>
            </a:br>
            <a:r>
              <a:rPr lang="en-US" altLang="en-US" err="1">
                <a:cs typeface="Arial" panose="020B0604020202020204" pitchFamily="34" charset="0"/>
              </a:rPr>
              <a:t>Uds</a:t>
            </a:r>
            <a:r>
              <a:rPr lang="en-US" altLang="en-US">
                <a:cs typeface="Arial" panose="020B0604020202020204" pitchFamily="34" charset="0"/>
              </a:rPr>
              <a:t>. </a:t>
            </a:r>
          </a:p>
        </p:txBody>
      </p:sp>
      <p:sp>
        <p:nvSpPr>
          <p:cNvPr id="40965" name="TextBox 6">
            <a:extLst>
              <a:ext uri="{FF2B5EF4-FFF2-40B4-BE49-F238E27FC236}">
                <a16:creationId xmlns:a16="http://schemas.microsoft.com/office/drawing/2014/main" id="{3B3DF877-D196-4D72-B622-EDCC1679F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2413" y="5043488"/>
            <a:ext cx="64325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000"/>
              <a:t>¡Tú </a:t>
            </a:r>
            <a:r>
              <a:rPr lang="en-US" altLang="en-US" sz="4000" u="sng"/>
              <a:t>puedes hablar </a:t>
            </a:r>
            <a:r>
              <a:rPr lang="en-US" altLang="en-US" sz="4000"/>
              <a:t>español!</a:t>
            </a: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43904BB7-287B-4969-9861-D26D9C1FB3CE}"/>
              </a:ext>
            </a:extLst>
          </p:cNvPr>
          <p:cNvSpPr/>
          <p:nvPr/>
        </p:nvSpPr>
        <p:spPr>
          <a:xfrm>
            <a:off x="1425575" y="3282950"/>
            <a:ext cx="381000" cy="990600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8098C547-F33C-4AB2-9203-882891CCFD22}"/>
              </a:ext>
            </a:extLst>
          </p:cNvPr>
          <p:cNvSpPr/>
          <p:nvPr/>
        </p:nvSpPr>
        <p:spPr>
          <a:xfrm>
            <a:off x="5105400" y="3317875"/>
            <a:ext cx="381000" cy="990600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9337C-9C37-40C6-9B66-D469BF5B8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one thing your friends can do but you can’t?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11F77F9-6310-4BDE-B0CB-DD274E594A70}"/>
              </a:ext>
            </a:extLst>
          </p:cNvPr>
          <p:cNvSpPr txBox="1">
            <a:spLocks/>
          </p:cNvSpPr>
          <p:nvPr/>
        </p:nvSpPr>
        <p:spPr bwMode="auto">
          <a:xfrm>
            <a:off x="1219200" y="4495800"/>
            <a:ext cx="6889150" cy="109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/>
              <a:t>….</a:t>
            </a:r>
            <a:r>
              <a:rPr lang="en-US" err="1"/>
              <a:t>pero</a:t>
            </a:r>
            <a:r>
              <a:rPr lang="en-US"/>
              <a:t> yo no.</a:t>
            </a:r>
          </a:p>
        </p:txBody>
      </p:sp>
    </p:spTree>
    <p:extLst>
      <p:ext uri="{BB962C8B-B14F-4D97-AF65-F5344CB8AC3E}">
        <p14:creationId xmlns:p14="http://schemas.microsoft.com/office/powerpoint/2010/main" val="186051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D8CD23A8-7749-480D-8B3F-2BC2622398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9144000" cy="6202362"/>
          </a:xfrm>
        </p:spPr>
        <p:txBody>
          <a:bodyPr/>
          <a:lstStyle/>
          <a:p>
            <a:r>
              <a:rPr lang="en-US" altLang="es-AR" sz="4800" b="1"/>
              <a:t>Tener + que + Inf.</a:t>
            </a:r>
            <a:br>
              <a:rPr lang="en-US" altLang="es-AR" sz="4800" b="1"/>
            </a:br>
            <a:br>
              <a:rPr lang="en-US" altLang="es-AR" sz="4800" b="1"/>
            </a:br>
            <a:r>
              <a:rPr lang="en-US" altLang="es-AR" sz="4800" b="1"/>
              <a:t>“Have to do something” (expresses obligation)</a:t>
            </a:r>
            <a:br>
              <a:rPr lang="en-US" altLang="es-AR" sz="4800" b="1"/>
            </a:br>
            <a:br>
              <a:rPr lang="en-US" altLang="es-AR" sz="4800" b="1"/>
            </a:br>
            <a:r>
              <a:rPr lang="en-US" altLang="es-AR" b="1"/>
              <a:t>ex) Tengo que </a:t>
            </a:r>
            <a:r>
              <a:rPr lang="en-US" altLang="es-AR" b="1" err="1"/>
              <a:t>estudiar</a:t>
            </a:r>
            <a:r>
              <a:rPr lang="en-US" altLang="es-AR" b="1"/>
              <a:t> para el </a:t>
            </a:r>
            <a:r>
              <a:rPr lang="en-US" altLang="es-AR" b="1" err="1"/>
              <a:t>examen</a:t>
            </a:r>
            <a:r>
              <a:rPr lang="en-US" altLang="es-AR" b="1"/>
              <a:t>.</a:t>
            </a:r>
            <a:br>
              <a:rPr lang="en-US" altLang="es-AR" b="1"/>
            </a:br>
            <a:r>
              <a:rPr lang="en-US" altLang="es-AR" i="1"/>
              <a:t>I have to study for the test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>
            <a:extLst>
              <a:ext uri="{FF2B5EF4-FFF2-40B4-BE49-F238E27FC236}">
                <a16:creationId xmlns:a16="http://schemas.microsoft.com/office/drawing/2014/main" id="{F45D8FDD-47F8-4A99-BEF3-7505393F98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752475"/>
            <a:ext cx="6888163" cy="1081088"/>
          </a:xfrm>
        </p:spPr>
        <p:txBody>
          <a:bodyPr/>
          <a:lstStyle/>
          <a:p>
            <a:r>
              <a:rPr lang="en-US" altLang="en-US"/>
              <a:t>“Tener” is irregular</a:t>
            </a:r>
          </a:p>
        </p:txBody>
      </p:sp>
      <p:sp>
        <p:nvSpPr>
          <p:cNvPr id="43011" name="Rectangle 5">
            <a:extLst>
              <a:ext uri="{FF2B5EF4-FFF2-40B4-BE49-F238E27FC236}">
                <a16:creationId xmlns:a16="http://schemas.microsoft.com/office/drawing/2014/main" id="{AE5DF4EB-5FEC-41CD-86DD-8D816354E6AF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533400" y="2306638"/>
            <a:ext cx="5105400" cy="4525962"/>
          </a:xfrm>
        </p:spPr>
        <p:txBody>
          <a:bodyPr/>
          <a:lstStyle/>
          <a:p>
            <a:r>
              <a:rPr lang="en-US" altLang="en-US"/>
              <a:t>Yo 	      </a:t>
            </a:r>
            <a:r>
              <a:rPr lang="en-US" altLang="en-US" err="1">
                <a:solidFill>
                  <a:schemeClr val="accent1"/>
                </a:solidFill>
              </a:rPr>
              <a:t>tengo</a:t>
            </a:r>
            <a:endParaRPr lang="en-US" altLang="en-US">
              <a:solidFill>
                <a:schemeClr val="accent1"/>
              </a:solidFill>
            </a:endParaRPr>
          </a:p>
          <a:p>
            <a:r>
              <a:rPr lang="en-US" altLang="en-US"/>
              <a:t>Tú 	      </a:t>
            </a:r>
            <a:r>
              <a:rPr lang="en-US" altLang="en-US" err="1"/>
              <a:t>t</a:t>
            </a:r>
            <a:r>
              <a:rPr lang="en-US" altLang="en-US" err="1">
                <a:solidFill>
                  <a:schemeClr val="accent1"/>
                </a:solidFill>
              </a:rPr>
              <a:t>ie</a:t>
            </a:r>
            <a:r>
              <a:rPr lang="en-US" altLang="en-US" err="1"/>
              <a:t>nes</a:t>
            </a:r>
            <a:endParaRPr lang="en-US" altLang="en-US"/>
          </a:p>
          <a:p>
            <a:r>
              <a:rPr lang="en-US" altLang="en-US" err="1"/>
              <a:t>Él</a:t>
            </a:r>
            <a:br>
              <a:rPr lang="en-US" altLang="en-US"/>
            </a:br>
            <a:r>
              <a:rPr lang="en-US" altLang="en-US"/>
              <a:t>Ella      </a:t>
            </a:r>
            <a:r>
              <a:rPr lang="en-US" altLang="en-US" err="1"/>
              <a:t>t</a:t>
            </a:r>
            <a:r>
              <a:rPr lang="en-US" altLang="en-US" err="1">
                <a:solidFill>
                  <a:schemeClr val="accent1"/>
                </a:solidFill>
              </a:rPr>
              <a:t>ie</a:t>
            </a:r>
            <a:r>
              <a:rPr lang="en-US" altLang="en-US" err="1"/>
              <a:t>ne</a:t>
            </a:r>
            <a:br>
              <a:rPr lang="en-US" altLang="en-US"/>
            </a:br>
            <a:r>
              <a:rPr lang="en-US" altLang="en-US" err="1"/>
              <a:t>Ud</a:t>
            </a:r>
            <a:r>
              <a:rPr lang="en-US" altLang="en-US"/>
              <a:t>.</a:t>
            </a:r>
          </a:p>
        </p:txBody>
      </p:sp>
      <p:sp>
        <p:nvSpPr>
          <p:cNvPr id="43012" name="Rectangle 6">
            <a:extLst>
              <a:ext uri="{FF2B5EF4-FFF2-40B4-BE49-F238E27FC236}">
                <a16:creationId xmlns:a16="http://schemas.microsoft.com/office/drawing/2014/main" id="{6ECF3C4A-CB22-414A-9D07-7CF696C6FB98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060825" y="2336800"/>
            <a:ext cx="3360738" cy="3598863"/>
          </a:xfrm>
        </p:spPr>
        <p:txBody>
          <a:bodyPr/>
          <a:lstStyle/>
          <a:p>
            <a:r>
              <a:rPr lang="en-US" altLang="en-US" err="1"/>
              <a:t>Nosotros</a:t>
            </a:r>
            <a:r>
              <a:rPr lang="en-US" altLang="en-US"/>
              <a:t>    </a:t>
            </a:r>
            <a:r>
              <a:rPr lang="en-US" altLang="en-US" err="1">
                <a:solidFill>
                  <a:srgbClr val="FFFF00"/>
                </a:solidFill>
              </a:rPr>
              <a:t>tenemos</a:t>
            </a:r>
            <a:endParaRPr lang="en-US" altLang="en-US">
              <a:solidFill>
                <a:srgbClr val="FFFF00"/>
              </a:solidFill>
            </a:endParaRPr>
          </a:p>
          <a:p>
            <a:r>
              <a:rPr lang="en-US" altLang="en-US" err="1"/>
              <a:t>Vosotros</a:t>
            </a:r>
            <a:r>
              <a:rPr lang="en-US" altLang="en-US"/>
              <a:t>    </a:t>
            </a:r>
            <a:r>
              <a:rPr lang="en-US" altLang="en-US" err="1">
                <a:solidFill>
                  <a:srgbClr val="FFFF00"/>
                </a:solidFill>
              </a:rPr>
              <a:t>ten</a:t>
            </a:r>
            <a:r>
              <a:rPr lang="en-US" altLang="en-US" err="1">
                <a:solidFill>
                  <a:srgbClr val="FFFF00"/>
                </a:solidFill>
                <a:cs typeface="Arial" panose="020B0604020202020204" pitchFamily="34" charset="0"/>
              </a:rPr>
              <a:t>éis</a:t>
            </a:r>
            <a:endParaRPr lang="en-US" altLang="en-US">
              <a:solidFill>
                <a:srgbClr val="FFFF00"/>
              </a:solidFill>
              <a:cs typeface="Arial" panose="020B0604020202020204" pitchFamily="34" charset="0"/>
            </a:endParaRPr>
          </a:p>
          <a:p>
            <a:r>
              <a:rPr lang="en-US" altLang="en-US" err="1">
                <a:cs typeface="Arial" panose="020B0604020202020204" pitchFamily="34" charset="0"/>
              </a:rPr>
              <a:t>Ellos</a:t>
            </a:r>
            <a:br>
              <a:rPr lang="en-US" altLang="en-US">
                <a:cs typeface="Arial" panose="020B0604020202020204" pitchFamily="34" charset="0"/>
              </a:rPr>
            </a:br>
            <a:r>
              <a:rPr lang="en-US" altLang="en-US" err="1">
                <a:cs typeface="Arial" panose="020B0604020202020204" pitchFamily="34" charset="0"/>
              </a:rPr>
              <a:t>Ellas</a:t>
            </a:r>
            <a:r>
              <a:rPr lang="en-US" altLang="en-US">
                <a:cs typeface="Arial" panose="020B0604020202020204" pitchFamily="34" charset="0"/>
              </a:rPr>
              <a:t>	     </a:t>
            </a:r>
            <a:r>
              <a:rPr lang="en-US" altLang="en-US" err="1">
                <a:cs typeface="Arial" panose="020B0604020202020204" pitchFamily="34" charset="0"/>
              </a:rPr>
              <a:t>t</a:t>
            </a:r>
            <a:r>
              <a:rPr lang="en-US" altLang="en-US" err="1">
                <a:solidFill>
                  <a:schemeClr val="accent1"/>
                </a:solidFill>
                <a:cs typeface="Arial" panose="020B0604020202020204" pitchFamily="34" charset="0"/>
              </a:rPr>
              <a:t>ie</a:t>
            </a:r>
            <a:r>
              <a:rPr lang="en-US" altLang="en-US" err="1">
                <a:cs typeface="Arial" panose="020B0604020202020204" pitchFamily="34" charset="0"/>
              </a:rPr>
              <a:t>nen</a:t>
            </a:r>
            <a:br>
              <a:rPr lang="en-US" altLang="en-US">
                <a:cs typeface="Arial" panose="020B0604020202020204" pitchFamily="34" charset="0"/>
              </a:rPr>
            </a:br>
            <a:r>
              <a:rPr lang="en-US" altLang="en-US" err="1">
                <a:cs typeface="Arial" panose="020B0604020202020204" pitchFamily="34" charset="0"/>
              </a:rPr>
              <a:t>Uds</a:t>
            </a:r>
            <a:r>
              <a:rPr lang="en-US" altLang="en-US">
                <a:cs typeface="Arial" panose="020B0604020202020204" pitchFamily="34" charset="0"/>
              </a:rPr>
              <a:t>. </a:t>
            </a:r>
          </a:p>
        </p:txBody>
      </p:sp>
      <p:sp>
        <p:nvSpPr>
          <p:cNvPr id="43013" name="TextBox 1">
            <a:extLst>
              <a:ext uri="{FF2B5EF4-FFF2-40B4-BE49-F238E27FC236}">
                <a16:creationId xmlns:a16="http://schemas.microsoft.com/office/drawing/2014/main" id="{B2C1CE28-A210-4734-A7D1-0DFC09FA5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272555"/>
            <a:ext cx="914400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To express obligation, use the following formula: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TENER + que + Infinitive Verb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Ex) </a:t>
            </a:r>
            <a:r>
              <a:rPr lang="en-US" altLang="en-US" err="1">
                <a:latin typeface="Arial" panose="020B0604020202020204" pitchFamily="34" charset="0"/>
              </a:rPr>
              <a:t>Nosotros</a:t>
            </a:r>
            <a:r>
              <a:rPr lang="en-US" altLang="en-US">
                <a:latin typeface="Arial" panose="020B0604020202020204" pitchFamily="34" charset="0"/>
              </a:rPr>
              <a:t> </a:t>
            </a:r>
            <a:r>
              <a:rPr lang="en-US" altLang="en-US" err="1">
                <a:latin typeface="Arial" panose="020B0604020202020204" pitchFamily="34" charset="0"/>
              </a:rPr>
              <a:t>tenemos</a:t>
            </a:r>
            <a:r>
              <a:rPr lang="en-US" altLang="en-US">
                <a:latin typeface="Arial" panose="020B0604020202020204" pitchFamily="34" charset="0"/>
              </a:rPr>
              <a:t> que </a:t>
            </a:r>
            <a:r>
              <a:rPr lang="en-US" altLang="en-US" err="1">
                <a:latin typeface="Arial" panose="020B0604020202020204" pitchFamily="34" charset="0"/>
              </a:rPr>
              <a:t>escribir</a:t>
            </a:r>
            <a:r>
              <a:rPr lang="en-US" altLang="en-US">
                <a:latin typeface="Arial" panose="020B0604020202020204" pitchFamily="34" charset="0"/>
              </a:rPr>
              <a:t> </a:t>
            </a:r>
            <a:r>
              <a:rPr lang="en-US" altLang="en-US" err="1">
                <a:latin typeface="Arial" panose="020B0604020202020204" pitchFamily="34" charset="0"/>
              </a:rPr>
              <a:t>mucho</a:t>
            </a:r>
            <a:r>
              <a:rPr lang="en-US" altLang="en-US">
                <a:latin typeface="Arial" panose="020B0604020202020204" pitchFamily="34" charset="0"/>
              </a:rPr>
              <a:t> </a:t>
            </a:r>
            <a:r>
              <a:rPr lang="en-US" altLang="en-US" err="1">
                <a:latin typeface="Arial" panose="020B0604020202020204" pitchFamily="34" charset="0"/>
              </a:rPr>
              <a:t>en</a:t>
            </a:r>
            <a:r>
              <a:rPr lang="en-US" altLang="en-US">
                <a:latin typeface="Arial" panose="020B0604020202020204" pitchFamily="34" charset="0"/>
              </a:rPr>
              <a:t> la </a:t>
            </a:r>
            <a:r>
              <a:rPr lang="en-US" altLang="en-US" err="1">
                <a:latin typeface="Arial" panose="020B0604020202020204" pitchFamily="34" charset="0"/>
              </a:rPr>
              <a:t>clase</a:t>
            </a:r>
            <a:r>
              <a:rPr lang="en-US" altLang="en-US">
                <a:latin typeface="Arial" panose="020B0604020202020204" pitchFamily="34" charset="0"/>
              </a:rPr>
              <a:t> de </a:t>
            </a:r>
            <a:r>
              <a:rPr lang="en-US" altLang="en-US" err="1">
                <a:latin typeface="Arial" panose="020B0604020202020204" pitchFamily="34" charset="0"/>
              </a:rPr>
              <a:t>inglés</a:t>
            </a:r>
            <a:r>
              <a:rPr lang="en-US" altLang="en-US">
                <a:latin typeface="Arial" panose="020B0604020202020204" pitchFamily="34" charset="0"/>
              </a:rPr>
              <a:t>.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i="1">
                <a:latin typeface="Arial" panose="020B0604020202020204" pitchFamily="34" charset="0"/>
              </a:rPr>
              <a:t>We have to write a lot in English class.</a:t>
            </a:r>
          </a:p>
        </p:txBody>
      </p:sp>
      <p:sp>
        <p:nvSpPr>
          <p:cNvPr id="2" name="Right Brace 1">
            <a:extLst>
              <a:ext uri="{FF2B5EF4-FFF2-40B4-BE49-F238E27FC236}">
                <a16:creationId xmlns:a16="http://schemas.microsoft.com/office/drawing/2014/main" id="{678C072F-7758-4355-AB68-53D165288097}"/>
              </a:ext>
            </a:extLst>
          </p:cNvPr>
          <p:cNvSpPr/>
          <p:nvPr/>
        </p:nvSpPr>
        <p:spPr>
          <a:xfrm>
            <a:off x="1425575" y="3282950"/>
            <a:ext cx="381000" cy="990600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38900B47-6AD7-4953-9AE4-E29E88974F3F}"/>
              </a:ext>
            </a:extLst>
          </p:cNvPr>
          <p:cNvSpPr/>
          <p:nvPr/>
        </p:nvSpPr>
        <p:spPr>
          <a:xfrm>
            <a:off x="5029200" y="3309938"/>
            <a:ext cx="381000" cy="990600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D43D3255-97B8-4FE4-AF8C-76C6D6B6C1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4000"/>
              <a:t>Tener que + infinitive is used to  state what one must do.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972B31F-875D-4CF1-8E1E-CE67FE3698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6275" y="2514600"/>
            <a:ext cx="84582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err="1"/>
              <a:t>Tengo</a:t>
            </a:r>
            <a:r>
              <a:rPr lang="en-US"/>
              <a:t> que </a:t>
            </a:r>
            <a:r>
              <a:rPr lang="en-US" err="1"/>
              <a:t>ir.</a:t>
            </a:r>
            <a:r>
              <a:rPr lang="en-US">
                <a:sym typeface="Wingdings" pitchFamily="2" charset="2"/>
              </a:rPr>
              <a:t>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>
                <a:sym typeface="Wingdings" pitchFamily="2" charset="2"/>
              </a:rPr>
              <a:t>I have to go.</a:t>
            </a:r>
          </a:p>
          <a:p>
            <a:pPr fontAlgn="auto">
              <a:spcAft>
                <a:spcPts val="0"/>
              </a:spcAft>
              <a:defRPr/>
            </a:pPr>
            <a:endParaRPr lang="en-US">
              <a:sym typeface="Wingdings" pitchFamily="2" charset="2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err="1">
                <a:sym typeface="Wingdings" pitchFamily="2" charset="2"/>
              </a:rPr>
              <a:t>Tienes</a:t>
            </a:r>
            <a:r>
              <a:rPr lang="en-US">
                <a:sym typeface="Wingdings" pitchFamily="2" charset="2"/>
              </a:rPr>
              <a:t> que </a:t>
            </a:r>
            <a:r>
              <a:rPr lang="en-US" err="1">
                <a:sym typeface="Wingdings" pitchFamily="2" charset="2"/>
              </a:rPr>
              <a:t>estudiar</a:t>
            </a:r>
            <a:r>
              <a:rPr lang="en-US">
                <a:sym typeface="Wingdings" pitchFamily="2" charset="2"/>
              </a:rPr>
              <a:t> el </a:t>
            </a:r>
            <a:r>
              <a:rPr lang="en-US" err="1">
                <a:sym typeface="Wingdings" pitchFamily="2" charset="2"/>
              </a:rPr>
              <a:t>vocabulario</a:t>
            </a:r>
            <a:r>
              <a:rPr lang="en-US">
                <a:sym typeface="Wingdings" pitchFamily="2" charset="2"/>
              </a:rPr>
              <a:t>. 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>
                <a:sym typeface="Wingdings" pitchFamily="2" charset="2"/>
              </a:rPr>
              <a:t>You (fam) have to study the vocab.</a:t>
            </a:r>
          </a:p>
          <a:p>
            <a:pPr marL="457200" lvl="1" indent="0" fontAlgn="auto">
              <a:spcAft>
                <a:spcPts val="0"/>
              </a:spcAft>
              <a:buFontTx/>
              <a:buNone/>
              <a:defRPr/>
            </a:pPr>
            <a:endParaRPr lang="en-US">
              <a:sym typeface="Wingdings" pitchFamily="2" charset="2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>
                <a:sym typeface="Wingdings" pitchFamily="2" charset="2"/>
              </a:rPr>
              <a:t>La </a:t>
            </a:r>
            <a:r>
              <a:rPr lang="en-US" err="1">
                <a:sym typeface="Wingdings" pitchFamily="2" charset="2"/>
              </a:rPr>
              <a:t>maestra</a:t>
            </a:r>
            <a:r>
              <a:rPr lang="en-US">
                <a:sym typeface="Wingdings" pitchFamily="2" charset="2"/>
              </a:rPr>
              <a:t> </a:t>
            </a:r>
            <a:r>
              <a:rPr lang="en-US" err="1">
                <a:sym typeface="Wingdings" pitchFamily="2" charset="2"/>
              </a:rPr>
              <a:t>tiene</a:t>
            </a:r>
            <a:r>
              <a:rPr lang="en-US">
                <a:sym typeface="Wingdings" pitchFamily="2" charset="2"/>
              </a:rPr>
              <a:t> que </a:t>
            </a:r>
            <a:r>
              <a:rPr lang="en-US" err="1">
                <a:sym typeface="Wingdings" pitchFamily="2" charset="2"/>
              </a:rPr>
              <a:t>enseñar</a:t>
            </a:r>
            <a:r>
              <a:rPr lang="en-US">
                <a:sym typeface="Wingdings" pitchFamily="2" charset="2"/>
              </a:rPr>
              <a:t> la </a:t>
            </a:r>
            <a:r>
              <a:rPr lang="en-US" err="1">
                <a:sym typeface="Wingdings" pitchFamily="2" charset="2"/>
              </a:rPr>
              <a:t>clase</a:t>
            </a:r>
            <a:r>
              <a:rPr lang="en-US">
                <a:sym typeface="Wingdings" pitchFamily="2" charset="2"/>
              </a:rPr>
              <a:t>.  	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>
                <a:sym typeface="Wingdings" pitchFamily="2" charset="2"/>
              </a:rPr>
              <a:t>The teacher has to teach the class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39371465-B708-401A-AB3B-58E974DA85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620000" cy="5257800"/>
          </a:xfrm>
        </p:spPr>
        <p:txBody>
          <a:bodyPr/>
          <a:lstStyle/>
          <a:p>
            <a:r>
              <a:rPr lang="en-US" altLang="es-AR" sz="4800" b="1"/>
              <a:t>Ir + a + Inf. </a:t>
            </a:r>
            <a:br>
              <a:rPr lang="en-US" altLang="es-AR" sz="4800" b="1"/>
            </a:br>
            <a:br>
              <a:rPr lang="en-US" altLang="es-AR" sz="4800" b="1"/>
            </a:br>
            <a:r>
              <a:rPr lang="en-US" altLang="es-AR" sz="4800" b="1"/>
              <a:t>“Going to do something” </a:t>
            </a:r>
            <a:br>
              <a:rPr lang="en-US" altLang="es-AR" sz="4800" b="1"/>
            </a:br>
            <a:r>
              <a:rPr lang="en-US" altLang="es-AR" sz="4800" b="1"/>
              <a:t>(the simple future tense)</a:t>
            </a:r>
            <a:br>
              <a:rPr lang="en-US" altLang="es-AR" sz="4800" b="1"/>
            </a:br>
            <a:endParaRPr lang="en-US" altLang="es-AR" sz="4800" i="1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6281ACD-F51C-44B7-A956-1598A3F5DF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4000"/>
              <a:t>Tener que + infinitive is used to  state what one must do.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972B31F-875D-4CF1-8E1E-CE67FE3698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2900" y="2514600"/>
            <a:ext cx="84582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err="1"/>
              <a:t>Tenemos</a:t>
            </a:r>
            <a:r>
              <a:rPr lang="en-US"/>
              <a:t> que </a:t>
            </a:r>
            <a:r>
              <a:rPr lang="en-US" err="1"/>
              <a:t>terminar</a:t>
            </a:r>
            <a:r>
              <a:rPr lang="en-US"/>
              <a:t> la </a:t>
            </a:r>
            <a:r>
              <a:rPr lang="en-US" err="1"/>
              <a:t>tarea</a:t>
            </a:r>
            <a:r>
              <a:rPr lang="en-US"/>
              <a:t>.</a:t>
            </a:r>
            <a:r>
              <a:rPr lang="en-US">
                <a:sym typeface="Wingdings" pitchFamily="2" charset="2"/>
              </a:rPr>
              <a:t>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>
                <a:sym typeface="Wingdings" pitchFamily="2" charset="2"/>
              </a:rPr>
              <a:t>We have to finish the homework.</a:t>
            </a:r>
          </a:p>
          <a:p>
            <a:pPr fontAlgn="auto">
              <a:spcAft>
                <a:spcPts val="0"/>
              </a:spcAft>
              <a:defRPr/>
            </a:pPr>
            <a:endParaRPr lang="en-US">
              <a:sym typeface="Wingdings" pitchFamily="2" charset="2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err="1">
                <a:sym typeface="Wingdings" pitchFamily="2" charset="2"/>
              </a:rPr>
              <a:t>Tenéis</a:t>
            </a:r>
            <a:r>
              <a:rPr lang="en-US">
                <a:sym typeface="Wingdings" pitchFamily="2" charset="2"/>
              </a:rPr>
              <a:t> que </a:t>
            </a:r>
            <a:r>
              <a:rPr lang="en-US" err="1">
                <a:sym typeface="Wingdings" pitchFamily="2" charset="2"/>
              </a:rPr>
              <a:t>practicar</a:t>
            </a:r>
            <a:r>
              <a:rPr lang="en-US">
                <a:sym typeface="Wingdings" pitchFamily="2" charset="2"/>
              </a:rPr>
              <a:t> </a:t>
            </a:r>
            <a:r>
              <a:rPr lang="en-US" err="1">
                <a:sym typeface="Wingdings" pitchFamily="2" charset="2"/>
              </a:rPr>
              <a:t>los</a:t>
            </a:r>
            <a:r>
              <a:rPr lang="en-US">
                <a:sym typeface="Wingdings" pitchFamily="2" charset="2"/>
              </a:rPr>
              <a:t> </a:t>
            </a:r>
            <a:r>
              <a:rPr lang="en-US" err="1">
                <a:sym typeface="Wingdings" pitchFamily="2" charset="2"/>
              </a:rPr>
              <a:t>verbos</a:t>
            </a:r>
            <a:r>
              <a:rPr lang="en-US">
                <a:sym typeface="Wingdings" pitchFamily="2" charset="2"/>
              </a:rPr>
              <a:t>. 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err="1">
                <a:sym typeface="Wingdings" pitchFamily="2" charset="2"/>
              </a:rPr>
              <a:t>Y’all</a:t>
            </a:r>
            <a:r>
              <a:rPr lang="en-US">
                <a:sym typeface="Wingdings" pitchFamily="2" charset="2"/>
              </a:rPr>
              <a:t> have to practice the verbs.</a:t>
            </a:r>
          </a:p>
          <a:p>
            <a:pPr marL="457200" lvl="1" indent="0" fontAlgn="auto">
              <a:spcAft>
                <a:spcPts val="0"/>
              </a:spcAft>
              <a:buFontTx/>
              <a:buNone/>
              <a:defRPr/>
            </a:pPr>
            <a:endParaRPr lang="en-US">
              <a:sym typeface="Wingdings" pitchFamily="2" charset="2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>
                <a:sym typeface="Wingdings" pitchFamily="2" charset="2"/>
              </a:rPr>
              <a:t>They have to sleep 8 hours each night.  	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err="1">
                <a:sym typeface="Wingdings" pitchFamily="2" charset="2"/>
              </a:rPr>
              <a:t>Ellos</a:t>
            </a:r>
            <a:r>
              <a:rPr lang="en-US">
                <a:sym typeface="Wingdings" pitchFamily="2" charset="2"/>
              </a:rPr>
              <a:t> </a:t>
            </a:r>
            <a:r>
              <a:rPr lang="en-US" err="1">
                <a:sym typeface="Wingdings" pitchFamily="2" charset="2"/>
              </a:rPr>
              <a:t>tienen</a:t>
            </a:r>
            <a:r>
              <a:rPr lang="en-US">
                <a:sym typeface="Wingdings" pitchFamily="2" charset="2"/>
              </a:rPr>
              <a:t> que </a:t>
            </a:r>
            <a:r>
              <a:rPr lang="en-US" err="1">
                <a:sym typeface="Wingdings" pitchFamily="2" charset="2"/>
              </a:rPr>
              <a:t>dormir</a:t>
            </a:r>
            <a:r>
              <a:rPr lang="en-US">
                <a:sym typeface="Wingdings" pitchFamily="2" charset="2"/>
              </a:rPr>
              <a:t> 8 horas </a:t>
            </a:r>
            <a:r>
              <a:rPr lang="en-US" err="1">
                <a:sym typeface="Wingdings" pitchFamily="2" charset="2"/>
              </a:rPr>
              <a:t>cada</a:t>
            </a:r>
            <a:r>
              <a:rPr lang="en-US">
                <a:sym typeface="Wingdings" pitchFamily="2" charset="2"/>
              </a:rPr>
              <a:t> </a:t>
            </a:r>
            <a:r>
              <a:rPr lang="en-US" err="1">
                <a:sym typeface="Wingdings" pitchFamily="2" charset="2"/>
              </a:rPr>
              <a:t>noche</a:t>
            </a:r>
            <a:r>
              <a:rPr lang="en-US">
                <a:sym typeface="Wingdings" pitchFamily="2" charset="2"/>
              </a:rPr>
              <a:t>.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9337C-9C37-40C6-9B66-D469BF5B8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one thing you have to do today?</a:t>
            </a:r>
          </a:p>
        </p:txBody>
      </p:sp>
    </p:spTree>
    <p:extLst>
      <p:ext uri="{BB962C8B-B14F-4D97-AF65-F5344CB8AC3E}">
        <p14:creationId xmlns:p14="http://schemas.microsoft.com/office/powerpoint/2010/main" val="38399174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54E1B88F-9BDC-4E6A-8B36-A26F36BD33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6202362"/>
          </a:xfrm>
        </p:spPr>
        <p:txBody>
          <a:bodyPr/>
          <a:lstStyle/>
          <a:p>
            <a:r>
              <a:rPr lang="en-US" altLang="es-AR" sz="4800" b="1" err="1"/>
              <a:t>Preferir</a:t>
            </a:r>
            <a:r>
              <a:rPr lang="en-US" altLang="es-AR" sz="4800" b="1"/>
              <a:t>+ Inf.</a:t>
            </a:r>
            <a:br>
              <a:rPr lang="en-US" altLang="es-AR" sz="4800" b="1"/>
            </a:br>
            <a:br>
              <a:rPr lang="en-US" altLang="es-AR" sz="4000" b="1"/>
            </a:br>
            <a:r>
              <a:rPr lang="en-US" altLang="es-AR" sz="4000" b="1"/>
              <a:t>“Prefer to do something”</a:t>
            </a:r>
            <a:br>
              <a:rPr lang="en-US" altLang="es-AR" sz="4000" b="1"/>
            </a:br>
            <a:br>
              <a:rPr lang="en-US" altLang="es-AR" sz="4000" b="1"/>
            </a:br>
            <a:r>
              <a:rPr lang="en-US" altLang="es-AR" sz="4000" b="1"/>
              <a:t>ex) -¿</a:t>
            </a:r>
            <a:r>
              <a:rPr lang="en-US" altLang="es-AR" sz="4000" b="1" err="1"/>
              <a:t>Te</a:t>
            </a:r>
            <a:r>
              <a:rPr lang="en-US" altLang="es-AR" sz="4000" b="1"/>
              <a:t> </a:t>
            </a:r>
            <a:r>
              <a:rPr lang="en-US" altLang="es-AR" sz="4000" b="1" err="1"/>
              <a:t>gusta</a:t>
            </a:r>
            <a:r>
              <a:rPr lang="en-US" altLang="es-AR" sz="4000" b="1"/>
              <a:t> </a:t>
            </a:r>
            <a:r>
              <a:rPr lang="en-US" altLang="es-AR" sz="4000" b="1" err="1"/>
              <a:t>jugar</a:t>
            </a:r>
            <a:r>
              <a:rPr lang="en-US" altLang="es-AR" sz="4000" b="1"/>
              <a:t> </a:t>
            </a:r>
            <a:r>
              <a:rPr lang="en-US" altLang="es-AR" sz="4000" b="1" err="1"/>
              <a:t>videojuegos</a:t>
            </a:r>
            <a:r>
              <a:rPr lang="en-US" altLang="es-AR" sz="4000" b="1"/>
              <a:t>?</a:t>
            </a:r>
            <a:br>
              <a:rPr lang="en-US" altLang="es-AR" sz="4000" b="1"/>
            </a:br>
            <a:r>
              <a:rPr lang="en-US" altLang="es-AR" sz="4000" b="1"/>
              <a:t>-No, no me </a:t>
            </a:r>
            <a:r>
              <a:rPr lang="en-US" altLang="es-AR" sz="4000" b="1" err="1"/>
              <a:t>gusta</a:t>
            </a:r>
            <a:r>
              <a:rPr lang="en-US" altLang="es-AR" sz="4000" b="1"/>
              <a:t>. </a:t>
            </a:r>
            <a:br>
              <a:rPr lang="en-US" altLang="es-AR" sz="4000" b="1"/>
            </a:br>
            <a:br>
              <a:rPr lang="en-US" altLang="es-AR" sz="4000" b="1"/>
            </a:br>
            <a:r>
              <a:rPr lang="en-US" altLang="es-AR" sz="4000" b="1"/>
              <a:t>Yo </a:t>
            </a:r>
            <a:r>
              <a:rPr lang="en-US" altLang="es-AR" sz="4000" b="1" u="sng" err="1"/>
              <a:t>prefiero</a:t>
            </a:r>
            <a:r>
              <a:rPr lang="en-US" altLang="es-AR" sz="4000" b="1" u="sng"/>
              <a:t> </a:t>
            </a:r>
            <a:r>
              <a:rPr lang="en-US" altLang="es-AR" sz="4000" b="1" u="sng" err="1"/>
              <a:t>practicar</a:t>
            </a:r>
            <a:r>
              <a:rPr lang="en-US" altLang="es-AR" sz="4000" b="1"/>
              <a:t> </a:t>
            </a:r>
            <a:r>
              <a:rPr lang="en-US" altLang="es-AR" sz="4000" b="1" err="1"/>
              <a:t>deportes</a:t>
            </a:r>
            <a:r>
              <a:rPr lang="en-US" altLang="es-AR" sz="4000" b="1"/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854AB597-DF14-40D4-9B6A-D76665445C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752475"/>
            <a:ext cx="6888163" cy="1081088"/>
          </a:xfrm>
        </p:spPr>
        <p:txBody>
          <a:bodyPr/>
          <a:lstStyle/>
          <a:p>
            <a:r>
              <a:rPr lang="en-US" altLang="en-US"/>
              <a:t>“</a:t>
            </a:r>
            <a:r>
              <a:rPr lang="en-US" altLang="en-US" err="1"/>
              <a:t>Preferir</a:t>
            </a:r>
            <a:r>
              <a:rPr lang="en-US" altLang="en-US"/>
              <a:t>” is a stem-changing verb (E:IE)</a:t>
            </a:r>
          </a:p>
        </p:txBody>
      </p:sp>
      <p:sp>
        <p:nvSpPr>
          <p:cNvPr id="47107" name="Rectangle 5">
            <a:extLst>
              <a:ext uri="{FF2B5EF4-FFF2-40B4-BE49-F238E27FC236}">
                <a16:creationId xmlns:a16="http://schemas.microsoft.com/office/drawing/2014/main" id="{8783D513-5995-45D4-9D02-DDF722D7304C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533400" y="2336800"/>
            <a:ext cx="3357563" cy="3598863"/>
          </a:xfrm>
        </p:spPr>
        <p:txBody>
          <a:bodyPr/>
          <a:lstStyle/>
          <a:p>
            <a:r>
              <a:rPr lang="en-US" altLang="en-US"/>
              <a:t>Yo 	      </a:t>
            </a:r>
            <a:r>
              <a:rPr lang="en-US" altLang="en-US" err="1"/>
              <a:t>pref</a:t>
            </a:r>
            <a:r>
              <a:rPr lang="en-US" altLang="en-US" err="1">
                <a:solidFill>
                  <a:schemeClr val="accent1"/>
                </a:solidFill>
              </a:rPr>
              <a:t>ie</a:t>
            </a:r>
            <a:r>
              <a:rPr lang="en-US" altLang="en-US" err="1"/>
              <a:t>ro</a:t>
            </a:r>
            <a:endParaRPr lang="en-US" altLang="en-US"/>
          </a:p>
          <a:p>
            <a:r>
              <a:rPr lang="en-US" altLang="en-US"/>
              <a:t>Tú 	      </a:t>
            </a:r>
            <a:r>
              <a:rPr lang="en-US" altLang="en-US" err="1"/>
              <a:t>pref</a:t>
            </a:r>
            <a:r>
              <a:rPr lang="en-US" altLang="en-US" err="1">
                <a:solidFill>
                  <a:schemeClr val="accent1"/>
                </a:solidFill>
              </a:rPr>
              <a:t>ie</a:t>
            </a:r>
            <a:r>
              <a:rPr lang="en-US" altLang="en-US" err="1"/>
              <a:t>res</a:t>
            </a:r>
            <a:endParaRPr lang="en-US" altLang="en-US"/>
          </a:p>
          <a:p>
            <a:r>
              <a:rPr lang="en-US" altLang="en-US" err="1"/>
              <a:t>Él</a:t>
            </a:r>
            <a:br>
              <a:rPr lang="en-US" altLang="en-US"/>
            </a:br>
            <a:r>
              <a:rPr lang="en-US" altLang="en-US"/>
              <a:t>Ella      </a:t>
            </a:r>
            <a:r>
              <a:rPr lang="en-US" altLang="en-US" err="1"/>
              <a:t>pref</a:t>
            </a:r>
            <a:r>
              <a:rPr lang="en-US" altLang="en-US" err="1">
                <a:solidFill>
                  <a:schemeClr val="accent1"/>
                </a:solidFill>
              </a:rPr>
              <a:t>ie</a:t>
            </a:r>
            <a:r>
              <a:rPr lang="en-US" altLang="en-US" err="1"/>
              <a:t>re</a:t>
            </a:r>
            <a:br>
              <a:rPr lang="en-US" altLang="en-US"/>
            </a:br>
            <a:r>
              <a:rPr lang="en-US" altLang="en-US" err="1"/>
              <a:t>Ud</a:t>
            </a:r>
            <a:r>
              <a:rPr lang="en-US" altLang="en-US"/>
              <a:t>.</a:t>
            </a:r>
          </a:p>
        </p:txBody>
      </p:sp>
      <p:sp>
        <p:nvSpPr>
          <p:cNvPr id="47108" name="Rectangle 6">
            <a:extLst>
              <a:ext uri="{FF2B5EF4-FFF2-40B4-BE49-F238E27FC236}">
                <a16:creationId xmlns:a16="http://schemas.microsoft.com/office/drawing/2014/main" id="{35F5983B-E721-47CD-B8D1-295F8895F382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060825" y="2336800"/>
            <a:ext cx="3787775" cy="3598863"/>
          </a:xfrm>
        </p:spPr>
        <p:txBody>
          <a:bodyPr/>
          <a:lstStyle/>
          <a:p>
            <a:r>
              <a:rPr lang="en-US" altLang="en-US" err="1"/>
              <a:t>Nosotros</a:t>
            </a:r>
            <a:r>
              <a:rPr lang="en-US" altLang="en-US"/>
              <a:t>    </a:t>
            </a:r>
            <a:r>
              <a:rPr lang="en-US" altLang="en-US" err="1">
                <a:solidFill>
                  <a:srgbClr val="FFFF00"/>
                </a:solidFill>
              </a:rPr>
              <a:t>preferimos</a:t>
            </a:r>
            <a:endParaRPr lang="en-US" altLang="en-US">
              <a:solidFill>
                <a:srgbClr val="FFFF00"/>
              </a:solidFill>
            </a:endParaRPr>
          </a:p>
          <a:p>
            <a:r>
              <a:rPr lang="en-US" altLang="en-US" err="1"/>
              <a:t>Vosotros</a:t>
            </a:r>
            <a:r>
              <a:rPr lang="en-US" altLang="en-US"/>
              <a:t>    </a:t>
            </a:r>
            <a:r>
              <a:rPr lang="en-US" altLang="en-US" err="1">
                <a:solidFill>
                  <a:srgbClr val="FFFF00"/>
                </a:solidFill>
              </a:rPr>
              <a:t>preferís</a:t>
            </a:r>
            <a:endParaRPr lang="en-US" altLang="en-US">
              <a:solidFill>
                <a:srgbClr val="FFFF00"/>
              </a:solidFill>
              <a:cs typeface="Arial" panose="020B0604020202020204" pitchFamily="34" charset="0"/>
            </a:endParaRPr>
          </a:p>
          <a:p>
            <a:r>
              <a:rPr lang="en-US" altLang="en-US" err="1">
                <a:cs typeface="Arial" panose="020B0604020202020204" pitchFamily="34" charset="0"/>
              </a:rPr>
              <a:t>Ellos</a:t>
            </a:r>
            <a:br>
              <a:rPr lang="en-US" altLang="en-US">
                <a:cs typeface="Arial" panose="020B0604020202020204" pitchFamily="34" charset="0"/>
              </a:rPr>
            </a:br>
            <a:r>
              <a:rPr lang="en-US" altLang="en-US" err="1">
                <a:cs typeface="Arial" panose="020B0604020202020204" pitchFamily="34" charset="0"/>
              </a:rPr>
              <a:t>Ellas</a:t>
            </a:r>
            <a:r>
              <a:rPr lang="en-US" altLang="en-US">
                <a:cs typeface="Arial" panose="020B0604020202020204" pitchFamily="34" charset="0"/>
              </a:rPr>
              <a:t>	     </a:t>
            </a:r>
            <a:r>
              <a:rPr lang="en-US" altLang="en-US" err="1">
                <a:cs typeface="Arial" panose="020B0604020202020204" pitchFamily="34" charset="0"/>
              </a:rPr>
              <a:t>pref</a:t>
            </a:r>
            <a:r>
              <a:rPr lang="en-US" altLang="en-US" err="1">
                <a:solidFill>
                  <a:schemeClr val="accent1"/>
                </a:solidFill>
                <a:cs typeface="Arial" panose="020B0604020202020204" pitchFamily="34" charset="0"/>
              </a:rPr>
              <a:t>ie</a:t>
            </a:r>
            <a:r>
              <a:rPr lang="en-US" altLang="en-US" err="1">
                <a:cs typeface="Arial" panose="020B0604020202020204" pitchFamily="34" charset="0"/>
              </a:rPr>
              <a:t>ren</a:t>
            </a:r>
            <a:br>
              <a:rPr lang="en-US" altLang="en-US">
                <a:cs typeface="Arial" panose="020B0604020202020204" pitchFamily="34" charset="0"/>
              </a:rPr>
            </a:br>
            <a:r>
              <a:rPr lang="en-US" altLang="en-US" err="1">
                <a:cs typeface="Arial" panose="020B0604020202020204" pitchFamily="34" charset="0"/>
              </a:rPr>
              <a:t>Uds</a:t>
            </a:r>
            <a:r>
              <a:rPr lang="en-US" altLang="en-US">
                <a:cs typeface="Arial" panose="020B0604020202020204" pitchFamily="34" charset="0"/>
              </a:rPr>
              <a:t>. </a:t>
            </a:r>
          </a:p>
        </p:txBody>
      </p:sp>
      <p:sp>
        <p:nvSpPr>
          <p:cNvPr id="47109" name="TextBox 6">
            <a:extLst>
              <a:ext uri="{FF2B5EF4-FFF2-40B4-BE49-F238E27FC236}">
                <a16:creationId xmlns:a16="http://schemas.microsoft.com/office/drawing/2014/main" id="{5A7BBFCB-B21A-43C4-84EA-938AA6ADA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046663"/>
            <a:ext cx="45608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000"/>
              <a:t>¡Yo prefiero dormir!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9337C-9C37-40C6-9B66-D469BF5B8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one thing you prefer to do after school?</a:t>
            </a:r>
          </a:p>
        </p:txBody>
      </p:sp>
    </p:spTree>
    <p:extLst>
      <p:ext uri="{BB962C8B-B14F-4D97-AF65-F5344CB8AC3E}">
        <p14:creationId xmlns:p14="http://schemas.microsoft.com/office/powerpoint/2010/main" val="39260140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54E1B88F-9BDC-4E6A-8B36-A26F36BD33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610600" cy="6202362"/>
          </a:xfrm>
        </p:spPr>
        <p:txBody>
          <a:bodyPr/>
          <a:lstStyle/>
          <a:p>
            <a:r>
              <a:rPr lang="en-US" altLang="es-AR" sz="4800" b="1" err="1"/>
              <a:t>Necesitar</a:t>
            </a:r>
            <a:r>
              <a:rPr lang="en-US" altLang="es-AR" sz="4800" b="1"/>
              <a:t> + Inf.</a:t>
            </a:r>
            <a:br>
              <a:rPr lang="en-US" altLang="es-AR" sz="4800" b="1"/>
            </a:br>
            <a:br>
              <a:rPr lang="en-US" altLang="es-AR" sz="4000" b="1"/>
            </a:br>
            <a:r>
              <a:rPr lang="en-US" altLang="es-AR" sz="4000" b="1"/>
              <a:t>“Need to do something”</a:t>
            </a:r>
            <a:br>
              <a:rPr lang="en-US" altLang="es-AR" sz="4000" b="1"/>
            </a:br>
            <a:br>
              <a:rPr lang="en-US" altLang="es-AR" sz="4000" b="1"/>
            </a:br>
            <a:r>
              <a:rPr lang="en-US" altLang="es-AR" sz="4000" b="1"/>
              <a:t>ex) -¿</a:t>
            </a:r>
            <a:r>
              <a:rPr lang="en-US" altLang="es-AR" sz="4000" b="1" err="1"/>
              <a:t>Necesitas</a:t>
            </a:r>
            <a:r>
              <a:rPr lang="en-US" altLang="es-AR" sz="4000" b="1"/>
              <a:t> </a:t>
            </a:r>
            <a:r>
              <a:rPr lang="en-US" altLang="es-AR" sz="4000" b="1" err="1"/>
              <a:t>jugar</a:t>
            </a:r>
            <a:r>
              <a:rPr lang="en-US" altLang="es-AR" sz="4000" b="1"/>
              <a:t> </a:t>
            </a:r>
            <a:r>
              <a:rPr lang="en-US" altLang="es-AR" sz="4000" b="1" err="1"/>
              <a:t>videojuegos</a:t>
            </a:r>
            <a:r>
              <a:rPr lang="en-US" altLang="es-AR" sz="4000" b="1"/>
              <a:t>?</a:t>
            </a:r>
            <a:br>
              <a:rPr lang="en-US" altLang="es-AR" sz="4000" b="1"/>
            </a:br>
            <a:r>
              <a:rPr lang="en-US" altLang="es-AR" sz="4000" b="1"/>
              <a:t> -No, </a:t>
            </a:r>
            <a:r>
              <a:rPr lang="en-US" altLang="es-AR" sz="4000" b="1" err="1"/>
              <a:t>necesito</a:t>
            </a:r>
            <a:r>
              <a:rPr lang="en-US" altLang="es-AR" sz="4000" b="1"/>
              <a:t> </a:t>
            </a:r>
            <a:r>
              <a:rPr lang="en-US" altLang="es-AR" sz="4000" b="1" err="1"/>
              <a:t>estudiar</a:t>
            </a:r>
            <a:r>
              <a:rPr lang="en-US" altLang="es-AR" sz="4000" b="1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46618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854AB597-DF14-40D4-9B6A-D76665445C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752475"/>
            <a:ext cx="6888163" cy="1081088"/>
          </a:xfrm>
        </p:spPr>
        <p:txBody>
          <a:bodyPr/>
          <a:lstStyle/>
          <a:p>
            <a:r>
              <a:rPr lang="en-US" altLang="en-US"/>
              <a:t>“</a:t>
            </a:r>
            <a:r>
              <a:rPr lang="en-US" altLang="en-US" err="1"/>
              <a:t>Necesitar</a:t>
            </a:r>
            <a:r>
              <a:rPr lang="en-US" altLang="en-US"/>
              <a:t>” is an -</a:t>
            </a:r>
            <a:r>
              <a:rPr lang="en-US" altLang="en-US" err="1"/>
              <a:t>ar</a:t>
            </a:r>
            <a:r>
              <a:rPr lang="en-US" altLang="en-US"/>
              <a:t> verb </a:t>
            </a:r>
          </a:p>
        </p:txBody>
      </p:sp>
      <p:sp>
        <p:nvSpPr>
          <p:cNvPr id="47107" name="Rectangle 5">
            <a:extLst>
              <a:ext uri="{FF2B5EF4-FFF2-40B4-BE49-F238E27FC236}">
                <a16:creationId xmlns:a16="http://schemas.microsoft.com/office/drawing/2014/main" id="{8783D513-5995-45D4-9D02-DDF722D7304C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533400" y="2336800"/>
            <a:ext cx="3357563" cy="3598863"/>
          </a:xfrm>
        </p:spPr>
        <p:txBody>
          <a:bodyPr/>
          <a:lstStyle/>
          <a:p>
            <a:r>
              <a:rPr lang="en-US" altLang="en-US"/>
              <a:t>Yo 	      </a:t>
            </a:r>
            <a:r>
              <a:rPr lang="en-US" altLang="en-US" err="1"/>
              <a:t>necesito</a:t>
            </a:r>
            <a:endParaRPr lang="en-US" altLang="en-US"/>
          </a:p>
          <a:p>
            <a:r>
              <a:rPr lang="en-US" altLang="en-US"/>
              <a:t>Tú 	      </a:t>
            </a:r>
            <a:r>
              <a:rPr lang="en-US" altLang="en-US" err="1"/>
              <a:t>necesitas</a:t>
            </a:r>
            <a:endParaRPr lang="en-US" altLang="en-US"/>
          </a:p>
          <a:p>
            <a:r>
              <a:rPr lang="en-US" altLang="en-US" err="1"/>
              <a:t>Él</a:t>
            </a:r>
            <a:br>
              <a:rPr lang="en-US" altLang="en-US"/>
            </a:br>
            <a:r>
              <a:rPr lang="en-US" altLang="en-US"/>
              <a:t>Ella        </a:t>
            </a:r>
            <a:r>
              <a:rPr lang="en-US" altLang="en-US" err="1"/>
              <a:t>necesita</a:t>
            </a:r>
            <a:br>
              <a:rPr lang="en-US" altLang="en-US"/>
            </a:br>
            <a:r>
              <a:rPr lang="en-US" altLang="en-US" err="1"/>
              <a:t>Ud</a:t>
            </a:r>
            <a:r>
              <a:rPr lang="en-US" altLang="en-US"/>
              <a:t>.</a:t>
            </a:r>
          </a:p>
        </p:txBody>
      </p:sp>
      <p:sp>
        <p:nvSpPr>
          <p:cNvPr id="47108" name="Rectangle 6">
            <a:extLst>
              <a:ext uri="{FF2B5EF4-FFF2-40B4-BE49-F238E27FC236}">
                <a16:creationId xmlns:a16="http://schemas.microsoft.com/office/drawing/2014/main" id="{35F5983B-E721-47CD-B8D1-295F8895F382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060825" y="2336800"/>
            <a:ext cx="3787775" cy="3598863"/>
          </a:xfrm>
        </p:spPr>
        <p:txBody>
          <a:bodyPr/>
          <a:lstStyle/>
          <a:p>
            <a:r>
              <a:rPr lang="en-US" altLang="en-US" err="1"/>
              <a:t>Nosotros</a:t>
            </a:r>
            <a:r>
              <a:rPr lang="en-US" altLang="en-US"/>
              <a:t>    </a:t>
            </a:r>
            <a:r>
              <a:rPr lang="en-US" altLang="en-US" err="1"/>
              <a:t>necesitamos</a:t>
            </a:r>
            <a:endParaRPr lang="en-US" altLang="en-US"/>
          </a:p>
          <a:p>
            <a:r>
              <a:rPr lang="en-US" altLang="en-US" err="1"/>
              <a:t>Vosotros</a:t>
            </a:r>
            <a:r>
              <a:rPr lang="en-US" altLang="en-US"/>
              <a:t>    </a:t>
            </a:r>
            <a:r>
              <a:rPr lang="en-US" altLang="en-US" err="1"/>
              <a:t>necesitáis</a:t>
            </a:r>
            <a:endParaRPr lang="en-US" altLang="en-US">
              <a:cs typeface="Arial" panose="020B0604020202020204" pitchFamily="34" charset="0"/>
            </a:endParaRPr>
          </a:p>
          <a:p>
            <a:r>
              <a:rPr lang="en-US" altLang="en-US" err="1">
                <a:cs typeface="Arial" panose="020B0604020202020204" pitchFamily="34" charset="0"/>
              </a:rPr>
              <a:t>Ellos</a:t>
            </a:r>
            <a:br>
              <a:rPr lang="en-US" altLang="en-US">
                <a:cs typeface="Arial" panose="020B0604020202020204" pitchFamily="34" charset="0"/>
              </a:rPr>
            </a:br>
            <a:r>
              <a:rPr lang="en-US" altLang="en-US" err="1">
                <a:cs typeface="Arial" panose="020B0604020202020204" pitchFamily="34" charset="0"/>
              </a:rPr>
              <a:t>Ellas</a:t>
            </a:r>
            <a:r>
              <a:rPr lang="en-US" altLang="en-US">
                <a:cs typeface="Arial" panose="020B0604020202020204" pitchFamily="34" charset="0"/>
              </a:rPr>
              <a:t>	         </a:t>
            </a:r>
            <a:r>
              <a:rPr lang="en-US" altLang="en-US" err="1">
                <a:cs typeface="Arial" panose="020B0604020202020204" pitchFamily="34" charset="0"/>
              </a:rPr>
              <a:t>necesitan</a:t>
            </a:r>
            <a:br>
              <a:rPr lang="en-US" altLang="en-US">
                <a:cs typeface="Arial" panose="020B0604020202020204" pitchFamily="34" charset="0"/>
              </a:rPr>
            </a:br>
            <a:r>
              <a:rPr lang="en-US" altLang="en-US" err="1">
                <a:cs typeface="Arial" panose="020B0604020202020204" pitchFamily="34" charset="0"/>
              </a:rPr>
              <a:t>Uds</a:t>
            </a:r>
            <a:r>
              <a:rPr lang="en-US" altLang="en-US">
                <a:cs typeface="Arial" panose="020B0604020202020204" pitchFamily="34" charset="0"/>
              </a:rPr>
              <a:t>. </a:t>
            </a:r>
          </a:p>
        </p:txBody>
      </p:sp>
      <p:sp>
        <p:nvSpPr>
          <p:cNvPr id="47109" name="TextBox 6">
            <a:extLst>
              <a:ext uri="{FF2B5EF4-FFF2-40B4-BE49-F238E27FC236}">
                <a16:creationId xmlns:a16="http://schemas.microsoft.com/office/drawing/2014/main" id="{5A7BBFCB-B21A-43C4-84EA-938AA6ADA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046663"/>
            <a:ext cx="473020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000"/>
              <a:t>¡</a:t>
            </a:r>
            <a:r>
              <a:rPr lang="en-US" altLang="en-US" sz="4000" err="1"/>
              <a:t>Yo</a:t>
            </a:r>
            <a:r>
              <a:rPr lang="en-US" altLang="en-US" sz="4000"/>
              <a:t> </a:t>
            </a:r>
            <a:r>
              <a:rPr lang="en-US" altLang="en-US" sz="4000" err="1"/>
              <a:t>necesito</a:t>
            </a:r>
            <a:r>
              <a:rPr lang="en-US" altLang="en-US" sz="4000"/>
              <a:t> </a:t>
            </a:r>
            <a:r>
              <a:rPr lang="en-US" altLang="en-US" sz="4000" err="1"/>
              <a:t>dormir</a:t>
            </a:r>
            <a:r>
              <a:rPr lang="en-US" altLang="en-US" sz="400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521569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9337C-9C37-40C6-9B66-D469BF5B8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one thing you need to do after school?</a:t>
            </a:r>
          </a:p>
        </p:txBody>
      </p:sp>
    </p:spTree>
    <p:extLst>
      <p:ext uri="{BB962C8B-B14F-4D97-AF65-F5344CB8AC3E}">
        <p14:creationId xmlns:p14="http://schemas.microsoft.com/office/powerpoint/2010/main" val="2613933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54E1B88F-9BDC-4E6A-8B36-A26F36BD33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610600" cy="6202362"/>
          </a:xfrm>
        </p:spPr>
        <p:txBody>
          <a:bodyPr/>
          <a:lstStyle/>
          <a:p>
            <a:r>
              <a:rPr lang="en-US" altLang="es-AR" sz="4800" b="1" err="1"/>
              <a:t>Gustar</a:t>
            </a:r>
            <a:r>
              <a:rPr lang="en-US" altLang="es-AR" sz="4800" b="1"/>
              <a:t> + Inf.</a:t>
            </a:r>
            <a:br>
              <a:rPr lang="en-US" altLang="es-AR" sz="4800" b="1"/>
            </a:br>
            <a:br>
              <a:rPr lang="en-US" altLang="es-AR" sz="4000" b="1"/>
            </a:br>
            <a:r>
              <a:rPr lang="en-US" altLang="es-AR" sz="4000" b="1"/>
              <a:t>“Like to do something”</a:t>
            </a:r>
            <a:br>
              <a:rPr lang="en-US" altLang="es-AR" sz="4000" b="1"/>
            </a:br>
            <a:br>
              <a:rPr lang="en-US" altLang="es-AR" sz="4000" b="1"/>
            </a:br>
            <a:r>
              <a:rPr lang="en-US" altLang="es-AR" sz="4000" b="1"/>
              <a:t>ex) -¿</a:t>
            </a:r>
            <a:r>
              <a:rPr lang="en-US" altLang="es-AR" sz="4000" b="1" err="1"/>
              <a:t>Te</a:t>
            </a:r>
            <a:r>
              <a:rPr lang="en-US" altLang="es-AR" sz="4000" b="1"/>
              <a:t> </a:t>
            </a:r>
            <a:r>
              <a:rPr lang="en-US" altLang="es-AR" sz="4000" b="1" err="1"/>
              <a:t>gusta</a:t>
            </a:r>
            <a:r>
              <a:rPr lang="en-US" altLang="es-AR" sz="4000" b="1"/>
              <a:t> </a:t>
            </a:r>
            <a:r>
              <a:rPr lang="en-US" altLang="es-AR" sz="4000" b="1" err="1"/>
              <a:t>jugar</a:t>
            </a:r>
            <a:r>
              <a:rPr lang="en-US" altLang="es-AR" sz="4000" b="1"/>
              <a:t> </a:t>
            </a:r>
            <a:r>
              <a:rPr lang="en-US" altLang="es-AR" sz="4000" b="1" err="1"/>
              <a:t>videojuegos</a:t>
            </a:r>
            <a:r>
              <a:rPr lang="en-US" altLang="es-AR" sz="4000" b="1"/>
              <a:t>?</a:t>
            </a:r>
            <a:br>
              <a:rPr lang="en-US" altLang="es-AR" sz="4000" b="1"/>
            </a:br>
            <a:r>
              <a:rPr lang="en-US" altLang="es-AR" sz="4000" b="1"/>
              <a:t> -No, no me </a:t>
            </a:r>
            <a:r>
              <a:rPr lang="en-US" altLang="es-AR" sz="4000" b="1" err="1"/>
              <a:t>gusta</a:t>
            </a:r>
            <a:r>
              <a:rPr lang="en-US" altLang="es-AR" sz="4000" b="1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91975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854AB597-DF14-40D4-9B6A-D76665445C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752475"/>
            <a:ext cx="6888163" cy="1081088"/>
          </a:xfrm>
        </p:spPr>
        <p:txBody>
          <a:bodyPr/>
          <a:lstStyle/>
          <a:p>
            <a:r>
              <a:rPr lang="en-US" altLang="en-US"/>
              <a:t>“</a:t>
            </a:r>
            <a:r>
              <a:rPr lang="en-US" altLang="en-US" err="1"/>
              <a:t>Gustar</a:t>
            </a:r>
            <a:r>
              <a:rPr lang="en-US" altLang="en-US"/>
              <a:t>” is very different from other verbs </a:t>
            </a:r>
          </a:p>
        </p:txBody>
      </p:sp>
      <p:sp>
        <p:nvSpPr>
          <p:cNvPr id="47107" name="Rectangle 5">
            <a:extLst>
              <a:ext uri="{FF2B5EF4-FFF2-40B4-BE49-F238E27FC236}">
                <a16:creationId xmlns:a16="http://schemas.microsoft.com/office/drawing/2014/main" id="{8783D513-5995-45D4-9D02-DDF722D7304C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533400" y="2336801"/>
            <a:ext cx="3357563" cy="1778000"/>
          </a:xfrm>
        </p:spPr>
        <p:txBody>
          <a:bodyPr/>
          <a:lstStyle/>
          <a:p>
            <a:r>
              <a:rPr lang="en-US" altLang="en-US"/>
              <a:t>Me   </a:t>
            </a:r>
            <a:r>
              <a:rPr lang="en-US" altLang="en-US" err="1"/>
              <a:t>gusta</a:t>
            </a:r>
            <a:r>
              <a:rPr lang="en-US" altLang="en-US"/>
              <a:t>/</a:t>
            </a:r>
            <a:r>
              <a:rPr lang="en-US" altLang="en-US" err="1"/>
              <a:t>gustan</a:t>
            </a:r>
            <a:endParaRPr lang="en-US" altLang="en-US"/>
          </a:p>
          <a:p>
            <a:r>
              <a:rPr lang="en-US" altLang="en-US" err="1"/>
              <a:t>Te</a:t>
            </a:r>
            <a:r>
              <a:rPr lang="en-US" altLang="en-US"/>
              <a:t>   </a:t>
            </a:r>
            <a:r>
              <a:rPr lang="en-US" altLang="en-US" err="1"/>
              <a:t>gusta</a:t>
            </a:r>
            <a:r>
              <a:rPr lang="en-US" altLang="en-US"/>
              <a:t>/</a:t>
            </a:r>
            <a:r>
              <a:rPr lang="en-US" altLang="en-US" err="1"/>
              <a:t>gustan</a:t>
            </a:r>
            <a:endParaRPr lang="en-US" altLang="en-US"/>
          </a:p>
          <a:p>
            <a:r>
              <a:rPr lang="en-US" altLang="en-US"/>
              <a:t>Le   </a:t>
            </a:r>
            <a:r>
              <a:rPr lang="en-US" altLang="en-US" err="1"/>
              <a:t>gusta</a:t>
            </a:r>
            <a:r>
              <a:rPr lang="en-US" altLang="en-US"/>
              <a:t>/</a:t>
            </a:r>
            <a:r>
              <a:rPr lang="en-US" altLang="en-US" err="1"/>
              <a:t>gustan</a:t>
            </a:r>
            <a:endParaRPr lang="en-US" altLang="en-US"/>
          </a:p>
        </p:txBody>
      </p:sp>
      <p:sp>
        <p:nvSpPr>
          <p:cNvPr id="47108" name="Rectangle 6">
            <a:extLst>
              <a:ext uri="{FF2B5EF4-FFF2-40B4-BE49-F238E27FC236}">
                <a16:creationId xmlns:a16="http://schemas.microsoft.com/office/drawing/2014/main" id="{35F5983B-E721-47CD-B8D1-295F8895F382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060825" y="2336800"/>
            <a:ext cx="3787775" cy="1778001"/>
          </a:xfrm>
        </p:spPr>
        <p:txBody>
          <a:bodyPr/>
          <a:lstStyle/>
          <a:p>
            <a:r>
              <a:rPr lang="en-US" altLang="en-US"/>
              <a:t>Nos   </a:t>
            </a:r>
            <a:r>
              <a:rPr lang="en-US" altLang="en-US" err="1"/>
              <a:t>gusta</a:t>
            </a:r>
            <a:r>
              <a:rPr lang="en-US" altLang="en-US"/>
              <a:t>/</a:t>
            </a:r>
            <a:r>
              <a:rPr lang="en-US" altLang="en-US" err="1"/>
              <a:t>gustan</a:t>
            </a:r>
            <a:endParaRPr lang="en-US" altLang="en-US"/>
          </a:p>
          <a:p>
            <a:r>
              <a:rPr lang="en-US" altLang="en-US" err="1">
                <a:cs typeface="Arial" panose="020B0604020202020204" pitchFamily="34" charset="0"/>
              </a:rPr>
              <a:t>Os</a:t>
            </a:r>
            <a:r>
              <a:rPr lang="en-US" altLang="en-US">
                <a:cs typeface="Arial" panose="020B0604020202020204" pitchFamily="34" charset="0"/>
              </a:rPr>
              <a:t>     </a:t>
            </a:r>
            <a:r>
              <a:rPr lang="en-US" altLang="en-US" err="1">
                <a:cs typeface="Arial" panose="020B0604020202020204" pitchFamily="34" charset="0"/>
              </a:rPr>
              <a:t>gusta</a:t>
            </a:r>
            <a:r>
              <a:rPr lang="en-US" altLang="en-US">
                <a:cs typeface="Arial" panose="020B0604020202020204" pitchFamily="34" charset="0"/>
              </a:rPr>
              <a:t>/</a:t>
            </a:r>
            <a:r>
              <a:rPr lang="en-US" altLang="en-US" err="1">
                <a:cs typeface="Arial" panose="020B0604020202020204" pitchFamily="34" charset="0"/>
              </a:rPr>
              <a:t>gustan</a:t>
            </a:r>
            <a:endParaRPr lang="en-US" altLang="en-US">
              <a:cs typeface="Arial" panose="020B0604020202020204" pitchFamily="34" charset="0"/>
            </a:endParaRPr>
          </a:p>
          <a:p>
            <a:r>
              <a:rPr lang="en-US" altLang="en-US">
                <a:cs typeface="Arial" panose="020B0604020202020204" pitchFamily="34" charset="0"/>
              </a:rPr>
              <a:t>Les    </a:t>
            </a:r>
            <a:r>
              <a:rPr lang="en-US" altLang="en-US" err="1">
                <a:cs typeface="Arial" panose="020B0604020202020204" pitchFamily="34" charset="0"/>
              </a:rPr>
              <a:t>gusta</a:t>
            </a:r>
            <a:r>
              <a:rPr lang="en-US" altLang="en-US">
                <a:cs typeface="Arial" panose="020B0604020202020204" pitchFamily="34" charset="0"/>
              </a:rPr>
              <a:t>/</a:t>
            </a:r>
            <a:r>
              <a:rPr lang="en-US" altLang="en-US" err="1">
                <a:cs typeface="Arial" panose="020B0604020202020204" pitchFamily="34" charset="0"/>
              </a:rPr>
              <a:t>gustan</a:t>
            </a: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47109" name="TextBox 6">
            <a:extLst>
              <a:ext uri="{FF2B5EF4-FFF2-40B4-BE49-F238E27FC236}">
                <a16:creationId xmlns:a16="http://schemas.microsoft.com/office/drawing/2014/main" id="{5A7BBFCB-B21A-43C4-84EA-938AA6ADA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956318"/>
            <a:ext cx="88392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000"/>
              <a:t>Remember-</a:t>
            </a:r>
          </a:p>
          <a:p>
            <a:r>
              <a:rPr lang="en-US" altLang="en-US" sz="4000"/>
              <a:t>Use </a:t>
            </a:r>
            <a:r>
              <a:rPr lang="en-US" altLang="en-US" sz="4000" err="1"/>
              <a:t>gusta</a:t>
            </a:r>
            <a:r>
              <a:rPr lang="en-US" altLang="en-US" sz="4000"/>
              <a:t> with singular nouns and verbs.</a:t>
            </a:r>
          </a:p>
          <a:p>
            <a:r>
              <a:rPr lang="en-US" altLang="en-US" sz="4000"/>
              <a:t>Use </a:t>
            </a:r>
            <a:r>
              <a:rPr lang="en-US" altLang="en-US" sz="4000" err="1"/>
              <a:t>gustan</a:t>
            </a:r>
            <a:r>
              <a:rPr lang="en-US" altLang="en-US" sz="4000"/>
              <a:t> with plural nouns.</a:t>
            </a:r>
          </a:p>
        </p:txBody>
      </p:sp>
    </p:spTree>
    <p:extLst>
      <p:ext uri="{BB962C8B-B14F-4D97-AF65-F5344CB8AC3E}">
        <p14:creationId xmlns:p14="http://schemas.microsoft.com/office/powerpoint/2010/main" val="3363483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5C13F988-C010-4FB1-B373-95C91C5EAB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752475"/>
            <a:ext cx="6888163" cy="1081088"/>
          </a:xfrm>
        </p:spPr>
        <p:txBody>
          <a:bodyPr/>
          <a:lstStyle/>
          <a:p>
            <a:r>
              <a:rPr lang="en-US" altLang="en-US"/>
              <a:t>“IR” </a:t>
            </a:r>
            <a:r>
              <a:rPr lang="en-US" altLang="es-AR" b="1"/>
              <a:t>(to go) is irregular</a:t>
            </a:r>
            <a:endParaRPr lang="en-US" altLang="en-US"/>
          </a:p>
        </p:txBody>
      </p:sp>
      <p:sp>
        <p:nvSpPr>
          <p:cNvPr id="33795" name="Rectangle 5">
            <a:extLst>
              <a:ext uri="{FF2B5EF4-FFF2-40B4-BE49-F238E27FC236}">
                <a16:creationId xmlns:a16="http://schemas.microsoft.com/office/drawing/2014/main" id="{FECC82FC-05B7-4966-98CA-5B464950A33D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533400" y="2336800"/>
            <a:ext cx="3357563" cy="3598863"/>
          </a:xfrm>
        </p:spPr>
        <p:txBody>
          <a:bodyPr/>
          <a:lstStyle/>
          <a:p>
            <a:r>
              <a:rPr lang="en-US" altLang="en-US"/>
              <a:t>Yo 	      voy a</a:t>
            </a:r>
          </a:p>
          <a:p>
            <a:r>
              <a:rPr lang="en-US" altLang="en-US"/>
              <a:t>Tú 	      vas a</a:t>
            </a:r>
          </a:p>
          <a:p>
            <a:r>
              <a:rPr lang="en-US" altLang="en-US"/>
              <a:t>Él</a:t>
            </a:r>
            <a:br>
              <a:rPr lang="en-US" altLang="en-US"/>
            </a:br>
            <a:r>
              <a:rPr lang="en-US" altLang="en-US"/>
              <a:t>Ella      va a</a:t>
            </a:r>
            <a:br>
              <a:rPr lang="en-US" altLang="en-US"/>
            </a:br>
            <a:r>
              <a:rPr lang="en-US" altLang="en-US"/>
              <a:t>Ud.</a:t>
            </a:r>
          </a:p>
        </p:txBody>
      </p:sp>
      <p:sp>
        <p:nvSpPr>
          <p:cNvPr id="33796" name="Rectangle 6">
            <a:extLst>
              <a:ext uri="{FF2B5EF4-FFF2-40B4-BE49-F238E27FC236}">
                <a16:creationId xmlns:a16="http://schemas.microsoft.com/office/drawing/2014/main" id="{A597E618-8857-4266-85FD-08B3C8A6263A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060825" y="2336800"/>
            <a:ext cx="3360738" cy="3598863"/>
          </a:xfrm>
        </p:spPr>
        <p:txBody>
          <a:bodyPr/>
          <a:lstStyle/>
          <a:p>
            <a:r>
              <a:rPr lang="en-US" altLang="en-US"/>
              <a:t>Nosotros    vamos a</a:t>
            </a:r>
          </a:p>
          <a:p>
            <a:r>
              <a:rPr lang="en-US" altLang="en-US"/>
              <a:t>Vosotros    vais a</a:t>
            </a:r>
            <a:endParaRPr lang="en-US" altLang="en-US">
              <a:cs typeface="Arial" panose="020B0604020202020204" pitchFamily="34" charset="0"/>
            </a:endParaRPr>
          </a:p>
          <a:p>
            <a:r>
              <a:rPr lang="en-US" altLang="en-US">
                <a:cs typeface="Arial" panose="020B0604020202020204" pitchFamily="34" charset="0"/>
              </a:rPr>
              <a:t>Ellos</a:t>
            </a:r>
            <a:br>
              <a:rPr lang="en-US" altLang="en-US">
                <a:cs typeface="Arial" panose="020B0604020202020204" pitchFamily="34" charset="0"/>
              </a:rPr>
            </a:br>
            <a:r>
              <a:rPr lang="en-US" altLang="en-US">
                <a:cs typeface="Arial" panose="020B0604020202020204" pitchFamily="34" charset="0"/>
              </a:rPr>
              <a:t>Ellas	     van a</a:t>
            </a:r>
            <a:br>
              <a:rPr lang="en-US" altLang="en-US">
                <a:cs typeface="Arial" panose="020B0604020202020204" pitchFamily="34" charset="0"/>
              </a:rPr>
            </a:br>
            <a:r>
              <a:rPr lang="en-US" altLang="en-US">
                <a:cs typeface="Arial" panose="020B0604020202020204" pitchFamily="34" charset="0"/>
              </a:rPr>
              <a:t>Uds. </a:t>
            </a: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DA55C124-595A-475A-AAAB-96E62B5E8F69}"/>
              </a:ext>
            </a:extLst>
          </p:cNvPr>
          <p:cNvSpPr/>
          <p:nvPr/>
        </p:nvSpPr>
        <p:spPr>
          <a:xfrm>
            <a:off x="1425575" y="3282950"/>
            <a:ext cx="381000" cy="990600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210162D2-76C8-46A1-B6CF-F6B9FD571149}"/>
              </a:ext>
            </a:extLst>
          </p:cNvPr>
          <p:cNvSpPr/>
          <p:nvPr/>
        </p:nvSpPr>
        <p:spPr>
          <a:xfrm>
            <a:off x="5105400" y="3313113"/>
            <a:ext cx="381000" cy="990600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799" name="TextBox 9">
            <a:extLst>
              <a:ext uri="{FF2B5EF4-FFF2-40B4-BE49-F238E27FC236}">
                <a16:creationId xmlns:a16="http://schemas.microsoft.com/office/drawing/2014/main" id="{3A7902B8-2996-4B38-82CA-774C1E58E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811713"/>
            <a:ext cx="80010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Nosotros </a:t>
            </a:r>
            <a:r>
              <a:rPr lang="en-US" altLang="en-US" sz="3200" u="sng"/>
              <a:t>vamos a jugar </a:t>
            </a:r>
            <a:r>
              <a:rPr lang="en-US" altLang="en-US" sz="3200"/>
              <a:t>fútbol</a:t>
            </a:r>
          </a:p>
          <a:p>
            <a:r>
              <a:rPr lang="en-US" altLang="en-US" sz="3200"/>
              <a:t>Marta </a:t>
            </a:r>
            <a:r>
              <a:rPr lang="en-US" altLang="en-US" sz="3200" u="sng"/>
              <a:t>va a nadar </a:t>
            </a:r>
          </a:p>
          <a:p>
            <a:r>
              <a:rPr lang="en-US" altLang="en-US" sz="3200"/>
              <a:t>Luis y Mario </a:t>
            </a:r>
            <a:r>
              <a:rPr lang="en-US" altLang="en-US" sz="3200" u="sng"/>
              <a:t>van a cantar </a:t>
            </a:r>
            <a:r>
              <a:rPr lang="en-US" altLang="en-US" sz="3200"/>
              <a:t>en el coro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9337C-9C37-40C6-9B66-D469BF5B8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one thing you like to do after school?</a:t>
            </a:r>
          </a:p>
        </p:txBody>
      </p:sp>
    </p:spTree>
    <p:extLst>
      <p:ext uri="{BB962C8B-B14F-4D97-AF65-F5344CB8AC3E}">
        <p14:creationId xmlns:p14="http://schemas.microsoft.com/office/powerpoint/2010/main" val="741850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7C787CA4-F639-4EC7-AA2F-9FACA09EB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147" y="-175107"/>
            <a:ext cx="8229600" cy="1143000"/>
          </a:xfrm>
        </p:spPr>
        <p:txBody>
          <a:bodyPr/>
          <a:lstStyle/>
          <a:p>
            <a:r>
              <a:rPr lang="en-US" altLang="en-US" err="1"/>
              <a:t>Prepositons</a:t>
            </a:r>
            <a:r>
              <a:rPr lang="en-US" altLang="en-US"/>
              <a:t> – how they are used?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7C88CD84-5175-4BF1-A301-E177C70A6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147" y="1295400"/>
            <a:ext cx="8229600" cy="5334000"/>
          </a:xfrm>
        </p:spPr>
        <p:txBody>
          <a:bodyPr/>
          <a:lstStyle/>
          <a:p>
            <a:r>
              <a:rPr lang="en-US" altLang="en-US"/>
              <a:t>A          1) proper nouns that are a place      </a:t>
            </a:r>
            <a:br>
              <a:rPr lang="en-US" altLang="en-US"/>
            </a:br>
            <a:r>
              <a:rPr lang="en-US" altLang="en-US"/>
              <a:t>             (Hillgrove, </a:t>
            </a:r>
            <a:r>
              <a:rPr lang="en-US" altLang="en-US" err="1"/>
              <a:t>Yogli</a:t>
            </a:r>
            <a:r>
              <a:rPr lang="en-US" altLang="en-US"/>
              <a:t> </a:t>
            </a:r>
            <a:r>
              <a:rPr lang="en-US" altLang="en-US" err="1"/>
              <a:t>Mogli</a:t>
            </a:r>
            <a:r>
              <a:rPr lang="en-US" altLang="en-US"/>
              <a:t>, Macy’s)</a:t>
            </a:r>
          </a:p>
          <a:p>
            <a:r>
              <a:rPr lang="en-US" altLang="en-US"/>
              <a:t>              </a:t>
            </a:r>
            <a:r>
              <a:rPr lang="en-US" altLang="en-US" err="1"/>
              <a:t>Voy</a:t>
            </a:r>
            <a:r>
              <a:rPr lang="en-US" altLang="en-US"/>
              <a:t> a Hillgrove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  </a:t>
            </a:r>
            <a:br>
              <a:rPr lang="en-US" altLang="en-US"/>
            </a:br>
            <a:r>
              <a:rPr lang="en-US" altLang="en-US"/>
              <a:t>             2)  If you’re going to do an action     </a:t>
            </a:r>
            <a:br>
              <a:rPr lang="en-US" altLang="en-US"/>
            </a:br>
            <a:r>
              <a:rPr lang="en-US" altLang="en-US"/>
              <a:t>             (simple future tense) – ex) I’m </a:t>
            </a:r>
            <a:br>
              <a:rPr lang="en-US" altLang="en-US"/>
            </a:br>
            <a:r>
              <a:rPr lang="en-US" altLang="en-US"/>
              <a:t>             going to swim = (</a:t>
            </a:r>
            <a:r>
              <a:rPr lang="en-US" altLang="en-US" err="1"/>
              <a:t>Yo</a:t>
            </a:r>
            <a:r>
              <a:rPr lang="en-US" altLang="en-US"/>
              <a:t>) </a:t>
            </a:r>
            <a:r>
              <a:rPr lang="en-US" altLang="en-US" err="1"/>
              <a:t>voy</a:t>
            </a:r>
            <a:r>
              <a:rPr lang="en-US" altLang="en-US"/>
              <a:t> a </a:t>
            </a:r>
            <a:r>
              <a:rPr lang="en-US" altLang="en-US" err="1"/>
              <a:t>nadar</a:t>
            </a: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r>
              <a:rPr lang="en-US" altLang="en-US"/>
              <a:t>Al (a </a:t>
            </a:r>
            <a:r>
              <a:rPr lang="en-US" altLang="en-US" err="1"/>
              <a:t>él</a:t>
            </a:r>
            <a:r>
              <a:rPr lang="en-US" altLang="en-US"/>
              <a:t>) = masc. &amp; sing.  Ella </a:t>
            </a:r>
            <a:r>
              <a:rPr lang="en-US" altLang="en-US" err="1"/>
              <a:t>va</a:t>
            </a:r>
            <a:r>
              <a:rPr lang="en-US" altLang="en-US"/>
              <a:t> al </a:t>
            </a:r>
            <a:r>
              <a:rPr lang="en-US" altLang="en-US" u="sng" err="1"/>
              <a:t>gimnasio</a:t>
            </a:r>
            <a:endParaRPr lang="en-US" altLang="en-US" u="sng"/>
          </a:p>
          <a:p>
            <a:r>
              <a:rPr lang="en-US" altLang="en-US"/>
              <a:t>A la = fem. &amp; sing.   Tú vas a la </a:t>
            </a:r>
            <a:r>
              <a:rPr lang="en-US" altLang="en-US" u="sng" err="1"/>
              <a:t>cafetería</a:t>
            </a:r>
            <a:endParaRPr lang="en-US" altLang="en-US" u="sng"/>
          </a:p>
          <a:p>
            <a:r>
              <a:rPr lang="en-US" altLang="en-US"/>
              <a:t>A los = masc. &amp; plural.  </a:t>
            </a:r>
            <a:r>
              <a:rPr lang="en-US" altLang="en-US" err="1"/>
              <a:t>Yo</a:t>
            </a:r>
            <a:r>
              <a:rPr lang="en-US" altLang="en-US"/>
              <a:t> </a:t>
            </a:r>
            <a:r>
              <a:rPr lang="en-US" altLang="en-US" err="1"/>
              <a:t>voy</a:t>
            </a:r>
            <a:r>
              <a:rPr lang="en-US" altLang="en-US"/>
              <a:t> a los </a:t>
            </a:r>
            <a:r>
              <a:rPr lang="en-US" altLang="en-US" u="sng" err="1"/>
              <a:t>teatros</a:t>
            </a:r>
            <a:endParaRPr lang="en-US" altLang="en-US" u="sng"/>
          </a:p>
          <a:p>
            <a:r>
              <a:rPr lang="en-US" altLang="en-US"/>
              <a:t>A las = fem. &amp; plural. </a:t>
            </a:r>
            <a:r>
              <a:rPr lang="en-US" altLang="en-US" err="1"/>
              <a:t>Nosotros</a:t>
            </a:r>
            <a:r>
              <a:rPr lang="en-US" altLang="en-US"/>
              <a:t> </a:t>
            </a:r>
            <a:r>
              <a:rPr lang="en-US" altLang="en-US" err="1"/>
              <a:t>vamos</a:t>
            </a:r>
            <a:r>
              <a:rPr lang="en-US" altLang="en-US"/>
              <a:t> a las </a:t>
            </a:r>
            <a:r>
              <a:rPr lang="en-US" altLang="en-US" u="sng" err="1"/>
              <a:t>montañas</a:t>
            </a:r>
            <a:endParaRPr lang="en-US" altLang="en-US" u="sng"/>
          </a:p>
        </p:txBody>
      </p:sp>
      <p:cxnSp>
        <p:nvCxnSpPr>
          <p:cNvPr id="28676" name="Straight Arrow Connector 4">
            <a:extLst>
              <a:ext uri="{FF2B5EF4-FFF2-40B4-BE49-F238E27FC236}">
                <a16:creationId xmlns:a16="http://schemas.microsoft.com/office/drawing/2014/main" id="{11612AF6-2045-451B-9E2F-462F46291A6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95400" y="1600200"/>
            <a:ext cx="838200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77" name="Straight Arrow Connector 5">
            <a:extLst>
              <a:ext uri="{FF2B5EF4-FFF2-40B4-BE49-F238E27FC236}">
                <a16:creationId xmlns:a16="http://schemas.microsoft.com/office/drawing/2014/main" id="{C05A2C13-1760-4882-837C-2CB30E322E6B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1028700" y="1866900"/>
            <a:ext cx="1447800" cy="91440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78" name="Straight Connector 10">
            <a:extLst>
              <a:ext uri="{FF2B5EF4-FFF2-40B4-BE49-F238E27FC236}">
                <a16:creationId xmlns:a16="http://schemas.microsoft.com/office/drawing/2014/main" id="{F787F503-0606-4385-84D3-8E84C9D60B8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257300" y="4921746"/>
            <a:ext cx="914400" cy="381000"/>
          </a:xfrm>
          <a:prstGeom prst="line">
            <a:avLst/>
          </a:prstGeom>
          <a:noFill/>
          <a:ln w="25400" algn="ctr">
            <a:solidFill>
              <a:srgbClr val="FFFF00">
                <a:alpha val="5411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79" name="Straight Connector 14">
            <a:extLst>
              <a:ext uri="{FF2B5EF4-FFF2-40B4-BE49-F238E27FC236}">
                <a16:creationId xmlns:a16="http://schemas.microsoft.com/office/drawing/2014/main" id="{3C25EF9A-0BC3-418C-B040-1C70243A74D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383160" y="4937858"/>
            <a:ext cx="838200" cy="304800"/>
          </a:xfrm>
          <a:prstGeom prst="line">
            <a:avLst/>
          </a:prstGeom>
          <a:noFill/>
          <a:ln w="25400" algn="ctr">
            <a:solidFill>
              <a:srgbClr val="FFFF00">
                <a:alpha val="52940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0" name="Curved Up Arrow 17">
            <a:extLst>
              <a:ext uri="{FF2B5EF4-FFF2-40B4-BE49-F238E27FC236}">
                <a16:creationId xmlns:a16="http://schemas.microsoft.com/office/drawing/2014/main" id="{4F28C779-81B0-4F2A-8DFD-46260694E1B0}"/>
              </a:ext>
            </a:extLst>
          </p:cNvPr>
          <p:cNvSpPr>
            <a:spLocks noChangeArrowheads="1"/>
          </p:cNvSpPr>
          <p:nvPr/>
        </p:nvSpPr>
        <p:spPr bwMode="auto">
          <a:xfrm rot="11014313">
            <a:off x="1175053" y="4279715"/>
            <a:ext cx="914400" cy="593725"/>
          </a:xfrm>
          <a:prstGeom prst="curvedUpArrow">
            <a:avLst>
              <a:gd name="adj1" fmla="val 7"/>
              <a:gd name="adj2" fmla="val 44143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28681" name="TextBox 18">
            <a:extLst>
              <a:ext uri="{FF2B5EF4-FFF2-40B4-BE49-F238E27FC236}">
                <a16:creationId xmlns:a16="http://schemas.microsoft.com/office/drawing/2014/main" id="{B3702505-8C77-4A72-84CB-E2C5A3089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47" y="3173172"/>
            <a:ext cx="1447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FF0000"/>
                </a:solidFill>
                <a:highlight>
                  <a:srgbClr val="FFFF00"/>
                </a:highlight>
              </a:rPr>
              <a:t>You can NOT have “a </a:t>
            </a:r>
            <a:r>
              <a:rPr lang="en-US" altLang="en-US" sz="1600" b="1" err="1">
                <a:solidFill>
                  <a:srgbClr val="FF0000"/>
                </a:solidFill>
                <a:highlight>
                  <a:srgbClr val="FFFF00"/>
                </a:highlight>
              </a:rPr>
              <a:t>él</a:t>
            </a:r>
            <a:r>
              <a:rPr lang="en-US" altLang="en-US" sz="1600" b="1">
                <a:solidFill>
                  <a:srgbClr val="FF0000"/>
                </a:solidFill>
                <a:highlight>
                  <a:srgbClr val="FFFF00"/>
                </a:highlight>
              </a:rPr>
              <a:t>” – you must smash it together to make “al”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E727F-913C-4A36-8D3C-E643B2BA7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762000"/>
            <a:ext cx="6896100" cy="1081088"/>
          </a:xfrm>
        </p:spPr>
        <p:txBody>
          <a:bodyPr/>
          <a:lstStyle/>
          <a:p>
            <a:r>
              <a:rPr lang="en-US"/>
              <a:t>Sr. Wooly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9E792-CC6F-4923-BAA0-D7A3D04A3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19400"/>
            <a:ext cx="8458200" cy="3598863"/>
          </a:xfrm>
        </p:spPr>
        <p:txBody>
          <a:bodyPr/>
          <a:lstStyle/>
          <a:p>
            <a:r>
              <a:rPr lang="en-US">
                <a:hlinkClick r:id="rId2"/>
              </a:rPr>
              <a:t>https://www.senorwooly.com/blog/song-ir-presente</a:t>
            </a: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19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9EB53E09-4567-4CED-B0FA-E6E403E8CD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4000"/>
              <a:t>Ir + a + infinitive is used to  state what one is going to do.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972B31F-875D-4CF1-8E1E-CE67FE3698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590800"/>
            <a:ext cx="86868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u="sng" err="1"/>
              <a:t>Voy</a:t>
            </a:r>
            <a:r>
              <a:rPr lang="en-US" u="sng"/>
              <a:t> a </a:t>
            </a:r>
            <a:r>
              <a:rPr lang="en-US" u="sng" err="1"/>
              <a:t>jugar</a:t>
            </a:r>
            <a:r>
              <a:rPr lang="en-US" u="sng"/>
              <a:t> </a:t>
            </a:r>
            <a:r>
              <a:rPr lang="en-US" err="1"/>
              <a:t>videojuegos</a:t>
            </a:r>
            <a:r>
              <a:rPr lang="en-US">
                <a:sym typeface="Wingdings" pitchFamily="2" charset="2"/>
              </a:rPr>
              <a:t>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>
                <a:sym typeface="Wingdings" pitchFamily="2" charset="2"/>
              </a:rPr>
              <a:t>I am going to play videogames.</a:t>
            </a:r>
          </a:p>
          <a:p>
            <a:pPr fontAlgn="auto">
              <a:spcAft>
                <a:spcPts val="0"/>
              </a:spcAft>
              <a:defRPr/>
            </a:pPr>
            <a:endParaRPr lang="en-US">
              <a:sym typeface="Wingdings" pitchFamily="2" charset="2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u="sng">
                <a:sym typeface="Wingdings" pitchFamily="2" charset="2"/>
              </a:rPr>
              <a:t>Vas a </a:t>
            </a:r>
            <a:r>
              <a:rPr lang="en-US" u="sng" err="1">
                <a:sym typeface="Wingdings" pitchFamily="2" charset="2"/>
              </a:rPr>
              <a:t>practicar</a:t>
            </a:r>
            <a:r>
              <a:rPr lang="en-US">
                <a:sym typeface="Wingdings" pitchFamily="2" charset="2"/>
              </a:rPr>
              <a:t> al golf. 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>
                <a:sym typeface="Wingdings" pitchFamily="2" charset="2"/>
              </a:rPr>
              <a:t>You (fam) are going to practice golf.</a:t>
            </a:r>
          </a:p>
          <a:p>
            <a:pPr marL="457200" lvl="1" indent="0" fontAlgn="auto">
              <a:spcAft>
                <a:spcPts val="0"/>
              </a:spcAft>
              <a:buFontTx/>
              <a:buNone/>
              <a:defRPr/>
            </a:pPr>
            <a:endParaRPr lang="en-US">
              <a:sym typeface="Wingdings" pitchFamily="2" charset="2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>
                <a:sym typeface="Wingdings" pitchFamily="2" charset="2"/>
              </a:rPr>
              <a:t>Ella </a:t>
            </a:r>
            <a:r>
              <a:rPr lang="en-US" u="sng">
                <a:sym typeface="Wingdings" pitchFamily="2" charset="2"/>
              </a:rPr>
              <a:t>va a </a:t>
            </a:r>
            <a:r>
              <a:rPr lang="en-US" u="sng" err="1">
                <a:sym typeface="Wingdings" pitchFamily="2" charset="2"/>
              </a:rPr>
              <a:t>asistir</a:t>
            </a:r>
            <a:r>
              <a:rPr lang="en-US">
                <a:sym typeface="Wingdings" pitchFamily="2" charset="2"/>
              </a:rPr>
              <a:t> a la reunion del club.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>
                <a:sym typeface="Wingdings" pitchFamily="2" charset="2"/>
              </a:rPr>
              <a:t>She is going to attend the club meeting.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9337C-9C37-40C6-9B66-D469BF5B8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one thing you are going to do after school today?</a:t>
            </a:r>
          </a:p>
        </p:txBody>
      </p:sp>
    </p:spTree>
    <p:extLst>
      <p:ext uri="{BB962C8B-B14F-4D97-AF65-F5344CB8AC3E}">
        <p14:creationId xmlns:p14="http://schemas.microsoft.com/office/powerpoint/2010/main" val="365782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75D5585A-CA34-47B0-82B9-13B57BBCA7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/>
              <a:t>Deber + inf.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277A1-22B0-49B8-A7FB-AB859AC58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400"/>
              <a:t>“</a:t>
            </a:r>
            <a:r>
              <a:rPr lang="en-US" sz="4400" b="1"/>
              <a:t>Should do something</a:t>
            </a:r>
            <a:r>
              <a:rPr lang="en-US" sz="4400"/>
              <a:t>”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4400"/>
          </a:p>
          <a:p>
            <a:pPr fontAlgn="auto">
              <a:spcAft>
                <a:spcPts val="0"/>
              </a:spcAft>
              <a:defRPr/>
            </a:pPr>
            <a:r>
              <a:rPr lang="en-US" sz="3200"/>
              <a:t>Los </a:t>
            </a:r>
            <a:r>
              <a:rPr lang="en-US" sz="3200" err="1"/>
              <a:t>estudiantes</a:t>
            </a:r>
            <a:r>
              <a:rPr lang="en-US" sz="3200"/>
              <a:t> </a:t>
            </a:r>
            <a:r>
              <a:rPr lang="en-US" sz="3200" u="sng" err="1"/>
              <a:t>deben</a:t>
            </a:r>
            <a:r>
              <a:rPr lang="en-US" sz="3200" u="sng"/>
              <a:t> </a:t>
            </a:r>
            <a:r>
              <a:rPr lang="en-US" sz="3200" u="sng" err="1"/>
              <a:t>hacer</a:t>
            </a:r>
            <a:r>
              <a:rPr lang="en-US" sz="3200" u="sng"/>
              <a:t> </a:t>
            </a:r>
            <a:r>
              <a:rPr lang="en-US" sz="3200"/>
              <a:t>la </a:t>
            </a:r>
            <a:r>
              <a:rPr lang="en-US" sz="3200" err="1"/>
              <a:t>tarea</a:t>
            </a:r>
            <a:endParaRPr lang="en-US" sz="3200"/>
          </a:p>
          <a:p>
            <a:pPr fontAlgn="auto">
              <a:spcAft>
                <a:spcPts val="0"/>
              </a:spcAft>
              <a:defRPr/>
            </a:pPr>
            <a:endParaRPr lang="en-US" sz="3200"/>
          </a:p>
          <a:p>
            <a:pPr fontAlgn="auto">
              <a:spcAft>
                <a:spcPts val="0"/>
              </a:spcAft>
              <a:defRPr/>
            </a:pPr>
            <a:r>
              <a:rPr lang="en-US" sz="3200"/>
              <a:t>Ella </a:t>
            </a:r>
            <a:r>
              <a:rPr lang="en-US" sz="3200" u="sng"/>
              <a:t>debe </a:t>
            </a:r>
            <a:r>
              <a:rPr lang="en-US" sz="3200" u="sng" err="1"/>
              <a:t>estudiar</a:t>
            </a:r>
            <a:r>
              <a:rPr lang="en-US" sz="3200" u="sng"/>
              <a:t> </a:t>
            </a:r>
            <a:r>
              <a:rPr lang="en-US" sz="3200"/>
              <a:t>para el </a:t>
            </a:r>
            <a:r>
              <a:rPr lang="en-US" sz="3200" err="1"/>
              <a:t>examen</a:t>
            </a:r>
            <a:endParaRPr lang="en-US" sz="3200"/>
          </a:p>
          <a:p>
            <a:pPr fontAlgn="auto">
              <a:spcAft>
                <a:spcPts val="0"/>
              </a:spcAft>
              <a:defRPr/>
            </a:pPr>
            <a:endParaRPr lang="en-US" sz="3200"/>
          </a:p>
          <a:p>
            <a:pPr fontAlgn="auto">
              <a:spcAft>
                <a:spcPts val="0"/>
              </a:spcAft>
              <a:defRPr/>
            </a:pPr>
            <a:r>
              <a:rPr lang="en-US" sz="3200" err="1"/>
              <a:t>Yo</a:t>
            </a:r>
            <a:r>
              <a:rPr lang="en-US" sz="3200"/>
              <a:t> </a:t>
            </a:r>
            <a:r>
              <a:rPr lang="en-US" sz="3200" u="sng" err="1"/>
              <a:t>debo</a:t>
            </a:r>
            <a:r>
              <a:rPr lang="en-US" sz="3200" u="sng"/>
              <a:t> </a:t>
            </a:r>
            <a:r>
              <a:rPr lang="en-US" sz="3200" u="sng" err="1"/>
              <a:t>practicar</a:t>
            </a:r>
            <a:r>
              <a:rPr lang="en-US" sz="3200" u="sng"/>
              <a:t> </a:t>
            </a:r>
            <a:r>
              <a:rPr lang="en-US" sz="3200"/>
              <a:t>violin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F021A14C-1542-4172-828E-3B17C04547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752475"/>
            <a:ext cx="6888163" cy="1081088"/>
          </a:xfrm>
        </p:spPr>
        <p:txBody>
          <a:bodyPr/>
          <a:lstStyle/>
          <a:p>
            <a:r>
              <a:rPr lang="en-US" altLang="en-US"/>
              <a:t>“Deber” is a regular verb</a:t>
            </a:r>
          </a:p>
        </p:txBody>
      </p:sp>
      <p:sp>
        <p:nvSpPr>
          <p:cNvPr id="36867" name="Rectangle 5">
            <a:extLst>
              <a:ext uri="{FF2B5EF4-FFF2-40B4-BE49-F238E27FC236}">
                <a16:creationId xmlns:a16="http://schemas.microsoft.com/office/drawing/2014/main" id="{6B163F36-0ABA-4951-AEC7-4C46D207388B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533400" y="2336800"/>
            <a:ext cx="3357563" cy="3598863"/>
          </a:xfrm>
        </p:spPr>
        <p:txBody>
          <a:bodyPr/>
          <a:lstStyle/>
          <a:p>
            <a:r>
              <a:rPr lang="en-US" altLang="en-US"/>
              <a:t>Yo 	      </a:t>
            </a:r>
            <a:r>
              <a:rPr lang="en-US" altLang="en-US" err="1"/>
              <a:t>deb</a:t>
            </a:r>
            <a:r>
              <a:rPr lang="en-US" altLang="en-US" err="1">
                <a:solidFill>
                  <a:srgbClr val="002060"/>
                </a:solidFill>
              </a:rPr>
              <a:t>o</a:t>
            </a:r>
            <a:r>
              <a:rPr lang="en-US" altLang="en-US">
                <a:solidFill>
                  <a:srgbClr val="002060"/>
                </a:solidFill>
              </a:rPr>
              <a:t> </a:t>
            </a:r>
          </a:p>
          <a:p>
            <a:r>
              <a:rPr lang="en-US" altLang="en-US"/>
              <a:t>Tú 	      </a:t>
            </a:r>
            <a:r>
              <a:rPr lang="en-US" altLang="en-US" err="1"/>
              <a:t>deb</a:t>
            </a:r>
            <a:r>
              <a:rPr lang="en-US" altLang="en-US" err="1">
                <a:solidFill>
                  <a:srgbClr val="002060"/>
                </a:solidFill>
              </a:rPr>
              <a:t>es</a:t>
            </a:r>
            <a:r>
              <a:rPr lang="en-US" altLang="en-US">
                <a:solidFill>
                  <a:srgbClr val="002060"/>
                </a:solidFill>
              </a:rPr>
              <a:t> </a:t>
            </a:r>
          </a:p>
          <a:p>
            <a:r>
              <a:rPr lang="en-US" altLang="en-US" err="1"/>
              <a:t>Él</a:t>
            </a:r>
            <a:br>
              <a:rPr lang="en-US" altLang="en-US"/>
            </a:br>
            <a:r>
              <a:rPr lang="en-US" altLang="en-US"/>
              <a:t>Ella      deb</a:t>
            </a:r>
            <a:r>
              <a:rPr lang="en-US" altLang="en-US">
                <a:solidFill>
                  <a:srgbClr val="002060"/>
                </a:solidFill>
              </a:rPr>
              <a:t>e</a:t>
            </a:r>
            <a:r>
              <a:rPr lang="en-US" altLang="en-US"/>
              <a:t> </a:t>
            </a:r>
            <a:br>
              <a:rPr lang="en-US" altLang="en-US"/>
            </a:br>
            <a:r>
              <a:rPr lang="en-US" altLang="en-US" err="1"/>
              <a:t>Ud</a:t>
            </a:r>
            <a:r>
              <a:rPr lang="en-US" altLang="en-US"/>
              <a:t>.</a:t>
            </a:r>
          </a:p>
        </p:txBody>
      </p:sp>
      <p:sp>
        <p:nvSpPr>
          <p:cNvPr id="36868" name="Rectangle 6">
            <a:extLst>
              <a:ext uri="{FF2B5EF4-FFF2-40B4-BE49-F238E27FC236}">
                <a16:creationId xmlns:a16="http://schemas.microsoft.com/office/drawing/2014/main" id="{B4598438-5B1E-40A2-97CF-7FEB589C403E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060825" y="2336800"/>
            <a:ext cx="3360738" cy="3598863"/>
          </a:xfrm>
        </p:spPr>
        <p:txBody>
          <a:bodyPr/>
          <a:lstStyle/>
          <a:p>
            <a:r>
              <a:rPr lang="en-US" altLang="en-US" err="1"/>
              <a:t>Nosotros</a:t>
            </a:r>
            <a:r>
              <a:rPr lang="en-US" altLang="en-US"/>
              <a:t>    </a:t>
            </a:r>
            <a:r>
              <a:rPr lang="en-US" altLang="en-US" err="1"/>
              <a:t>deb</a:t>
            </a:r>
            <a:r>
              <a:rPr lang="en-US" altLang="en-US" err="1">
                <a:solidFill>
                  <a:srgbClr val="002060"/>
                </a:solidFill>
              </a:rPr>
              <a:t>emos</a:t>
            </a:r>
            <a:r>
              <a:rPr lang="en-US" altLang="en-US">
                <a:solidFill>
                  <a:srgbClr val="002060"/>
                </a:solidFill>
              </a:rPr>
              <a:t> </a:t>
            </a:r>
          </a:p>
          <a:p>
            <a:r>
              <a:rPr lang="en-US" altLang="en-US" err="1"/>
              <a:t>Vosotros</a:t>
            </a:r>
            <a:r>
              <a:rPr lang="en-US" altLang="en-US"/>
              <a:t>    </a:t>
            </a:r>
            <a:r>
              <a:rPr lang="en-US" altLang="en-US" err="1"/>
              <a:t>deb</a:t>
            </a:r>
            <a:r>
              <a:rPr lang="en-US" altLang="en-US" err="1">
                <a:solidFill>
                  <a:srgbClr val="002060"/>
                </a:solidFill>
              </a:rPr>
              <a:t>éis</a:t>
            </a:r>
            <a:r>
              <a:rPr lang="en-US" altLang="en-US">
                <a:solidFill>
                  <a:srgbClr val="002060"/>
                </a:solidFill>
              </a:rPr>
              <a:t> </a:t>
            </a:r>
            <a:endParaRPr lang="en-US" altLang="en-US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en-US" altLang="en-US" err="1">
                <a:cs typeface="Arial" panose="020B0604020202020204" pitchFamily="34" charset="0"/>
              </a:rPr>
              <a:t>Ellos</a:t>
            </a:r>
            <a:br>
              <a:rPr lang="en-US" altLang="en-US">
                <a:cs typeface="Arial" panose="020B0604020202020204" pitchFamily="34" charset="0"/>
              </a:rPr>
            </a:br>
            <a:r>
              <a:rPr lang="en-US" altLang="en-US" err="1">
                <a:cs typeface="Arial" panose="020B0604020202020204" pitchFamily="34" charset="0"/>
              </a:rPr>
              <a:t>Ellas</a:t>
            </a:r>
            <a:r>
              <a:rPr lang="en-US" altLang="en-US">
                <a:cs typeface="Arial" panose="020B0604020202020204" pitchFamily="34" charset="0"/>
              </a:rPr>
              <a:t>	     </a:t>
            </a:r>
            <a:r>
              <a:rPr lang="en-US" altLang="en-US" err="1">
                <a:cs typeface="Arial" panose="020B0604020202020204" pitchFamily="34" charset="0"/>
              </a:rPr>
              <a:t>deb</a:t>
            </a:r>
            <a:r>
              <a:rPr lang="en-US" altLang="en-US" err="1">
                <a:solidFill>
                  <a:srgbClr val="002060"/>
                </a:solidFill>
                <a:cs typeface="Arial" panose="020B0604020202020204" pitchFamily="34" charset="0"/>
              </a:rPr>
              <a:t>en</a:t>
            </a:r>
            <a:r>
              <a:rPr lang="en-US" altLang="en-US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br>
              <a:rPr lang="en-US" altLang="en-US">
                <a:cs typeface="Arial" panose="020B0604020202020204" pitchFamily="34" charset="0"/>
              </a:rPr>
            </a:br>
            <a:r>
              <a:rPr lang="en-US" altLang="en-US" err="1">
                <a:cs typeface="Arial" panose="020B0604020202020204" pitchFamily="34" charset="0"/>
              </a:rPr>
              <a:t>Uds</a:t>
            </a:r>
            <a:r>
              <a:rPr lang="en-US" altLang="en-US">
                <a:cs typeface="Arial" panose="020B0604020202020204" pitchFamily="34" charset="0"/>
              </a:rPr>
              <a:t>. 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9F269C5D-7AD5-4EAB-9A63-5F61A8149B7D}"/>
              </a:ext>
            </a:extLst>
          </p:cNvPr>
          <p:cNvSpPr/>
          <p:nvPr/>
        </p:nvSpPr>
        <p:spPr>
          <a:xfrm>
            <a:off x="1425575" y="3282950"/>
            <a:ext cx="381000" cy="990600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43537D59-3D1A-43D1-8968-A2540E726496}"/>
              </a:ext>
            </a:extLst>
          </p:cNvPr>
          <p:cNvSpPr/>
          <p:nvPr/>
        </p:nvSpPr>
        <p:spPr>
          <a:xfrm>
            <a:off x="5029200" y="3427164"/>
            <a:ext cx="381000" cy="990600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871" name="TextBox 8">
            <a:extLst>
              <a:ext uri="{FF2B5EF4-FFF2-40B4-BE49-F238E27FC236}">
                <a16:creationId xmlns:a16="http://schemas.microsoft.com/office/drawing/2014/main" id="{ED239A60-BCAE-48EC-8657-CFC399ABE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725" y="4953000"/>
            <a:ext cx="7858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000"/>
              <a:t>¡Ustedes </a:t>
            </a:r>
            <a:r>
              <a:rPr lang="en-US" altLang="en-US" sz="4000" u="sng"/>
              <a:t>deben estudiar </a:t>
            </a:r>
            <a:r>
              <a:rPr lang="en-US" altLang="en-US" sz="4000"/>
              <a:t>español!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RespondGraph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CBABEF636B9A40B15DE2ECE1CB036B" ma:contentTypeVersion="13" ma:contentTypeDescription="Create a new document." ma:contentTypeScope="" ma:versionID="ce63350902117e40544c16f0b5b34ff0">
  <xsd:schema xmlns:xsd="http://www.w3.org/2001/XMLSchema" xmlns:xs="http://www.w3.org/2001/XMLSchema" xmlns:p="http://schemas.microsoft.com/office/2006/metadata/properties" xmlns:ns2="ca762066-1cb3-483f-8532-27e6e46aeb58" xmlns:ns3="963237e8-d506-462c-8b0b-f8889124118b" targetNamespace="http://schemas.microsoft.com/office/2006/metadata/properties" ma:root="true" ma:fieldsID="3bea09e841e2a78aa17202517d936f59" ns2:_="" ns3:_="">
    <xsd:import namespace="ca762066-1cb3-483f-8532-27e6e46aeb58"/>
    <xsd:import namespace="963237e8-d506-462c-8b0b-f888912411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762066-1cb3-483f-8532-27e6e46aeb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3237e8-d506-462c-8b0b-f8889124118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8190FE1-9082-46D4-B408-EC25DBA03745}">
  <ds:schemaRefs>
    <ds:schemaRef ds:uri="963237e8-d506-462c-8b0b-f8889124118b"/>
    <ds:schemaRef ds:uri="ca762066-1cb3-483f-8532-27e6e46aeb5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4BFAD76-3484-4AA0-B7E8-41B1BBFF95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238BE9-4BA3-42F3-9A6B-7EA13D56C5E8}">
  <ds:schemaRefs>
    <ds:schemaRef ds:uri="963237e8-d506-462c-8b0b-f8889124118b"/>
    <ds:schemaRef ds:uri="ca762066-1cb3-483f-8532-27e6e46aeb5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30</Slides>
  <Notes>0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iRespondGraphMaster</vt:lpstr>
      <vt:lpstr>Berlin</vt:lpstr>
      <vt:lpstr>PowerPoint Presentation</vt:lpstr>
      <vt:lpstr>Ir + a + Inf.   “Going to do something”  (the simple future tense) </vt:lpstr>
      <vt:lpstr>“IR” (to go) is irregular</vt:lpstr>
      <vt:lpstr>Prepositons – how they are used?</vt:lpstr>
      <vt:lpstr>Sr. Wooly</vt:lpstr>
      <vt:lpstr>Ir + a + infinitive is used to  state what one is going to do.</vt:lpstr>
      <vt:lpstr>What is one thing you are going to do after school today?</vt:lpstr>
      <vt:lpstr>Deber + inf.</vt:lpstr>
      <vt:lpstr>“Deber” is a regular verb</vt:lpstr>
      <vt:lpstr>What is one thing your best friend should do?</vt:lpstr>
      <vt:lpstr>Querer + inf. </vt:lpstr>
      <vt:lpstr>Remember! “Querer” is a stem-changing verb (E:IE)</vt:lpstr>
      <vt:lpstr>What is one thing that you and your friends want to do?</vt:lpstr>
      <vt:lpstr>Poder + inf.</vt:lpstr>
      <vt:lpstr>“Poder” is also stem-changing (O:UE)</vt:lpstr>
      <vt:lpstr>What is one thing your friends can do but you can’t?</vt:lpstr>
      <vt:lpstr>Tener + que + Inf.  “Have to do something” (expresses obligation)  ex) Tengo que estudiar para el examen. I have to study for the test</vt:lpstr>
      <vt:lpstr>“Tener” is irregular</vt:lpstr>
      <vt:lpstr>Tener que + infinitive is used to  state what one must do.</vt:lpstr>
      <vt:lpstr>Tener que + infinitive is used to  state what one must do.</vt:lpstr>
      <vt:lpstr>What is one thing you have to do today?</vt:lpstr>
      <vt:lpstr>Preferir+ Inf.  “Prefer to do something”  ex) -¿Te gusta jugar videojuegos? -No, no me gusta.   Yo prefiero practicar deportes.</vt:lpstr>
      <vt:lpstr>“Preferir” is a stem-changing verb (E:IE)</vt:lpstr>
      <vt:lpstr>What is one thing you prefer to do after school?</vt:lpstr>
      <vt:lpstr>Necesitar + Inf.  “Need to do something”  ex) -¿Necesitas jugar videojuegos?  -No, necesito estudiar.</vt:lpstr>
      <vt:lpstr>“Necesitar” is an -ar verb </vt:lpstr>
      <vt:lpstr>What is one thing you need to do after school?</vt:lpstr>
      <vt:lpstr>Gustar + Inf.  “Like to do something”  ex) -¿Te gusta jugar videojuegos?  -No, no me gusta.</vt:lpstr>
      <vt:lpstr>“Gustar” is very different from other verbs </vt:lpstr>
      <vt:lpstr>What is one thing you like to do after school?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Tener + que</dc:title>
  <dc:creator>install</dc:creator>
  <cp:revision>1</cp:revision>
  <cp:lastPrinted>2022-03-21T15:40:21Z</cp:lastPrinted>
  <dcterms:created xsi:type="dcterms:W3CDTF">2010-03-16T13:09:32Z</dcterms:created>
  <dcterms:modified xsi:type="dcterms:W3CDTF">2022-03-21T16:11:17Z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  <property fmtid="{D5CDD505-2E9C-101B-9397-08002B2CF9AE}" pid="6" name="ContentTypeId">
    <vt:lpwstr>0x0101000DCBABEF636B9A40B15DE2ECE1CB036B</vt:lpwstr>
  </property>
</Properties>
</file>