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41" r:id="rId21"/>
    <p:sldId id="342" r:id="rId22"/>
    <p:sldId id="347" r:id="rId23"/>
    <p:sldId id="348" r:id="rId24"/>
    <p:sldId id="349" r:id="rId25"/>
    <p:sldId id="350" r:id="rId26"/>
    <p:sldId id="351" r:id="rId27"/>
    <p:sldId id="352" r:id="rId28"/>
    <p:sldId id="363" r:id="rId29"/>
    <p:sldId id="364" r:id="rId30"/>
    <p:sldId id="365" r:id="rId31"/>
    <p:sldId id="366" r:id="rId32"/>
    <p:sldId id="373" r:id="rId33"/>
    <p:sldId id="374" r:id="rId34"/>
    <p:sldId id="260" r:id="rId35"/>
    <p:sldId id="287" r:id="rId36"/>
    <p:sldId id="258" r:id="rId37"/>
    <p:sldId id="288" r:id="rId38"/>
    <p:sldId id="261" r:id="rId39"/>
    <p:sldId id="292" r:id="rId40"/>
    <p:sldId id="257" r:id="rId41"/>
    <p:sldId id="294" r:id="rId42"/>
    <p:sldId id="268" r:id="rId43"/>
    <p:sldId id="295" r:id="rId44"/>
    <p:sldId id="267" r:id="rId45"/>
    <p:sldId id="297" r:id="rId46"/>
    <p:sldId id="269" r:id="rId47"/>
    <p:sldId id="298" r:id="rId48"/>
    <p:sldId id="273" r:id="rId49"/>
    <p:sldId id="299" r:id="rId50"/>
    <p:sldId id="266" r:id="rId51"/>
    <p:sldId id="300" r:id="rId52"/>
    <p:sldId id="271" r:id="rId53"/>
    <p:sldId id="301" r:id="rId54"/>
    <p:sldId id="272" r:id="rId55"/>
    <p:sldId id="302" r:id="rId56"/>
    <p:sldId id="276" r:id="rId57"/>
    <p:sldId id="303" r:id="rId58"/>
    <p:sldId id="270" r:id="rId59"/>
    <p:sldId id="304" r:id="rId60"/>
    <p:sldId id="275" r:id="rId61"/>
    <p:sldId id="305" r:id="rId62"/>
    <p:sldId id="274" r:id="rId63"/>
    <p:sldId id="306" r:id="rId64"/>
    <p:sldId id="278" r:id="rId65"/>
    <p:sldId id="307" r:id="rId66"/>
    <p:sldId id="282" r:id="rId67"/>
    <p:sldId id="308" r:id="rId68"/>
    <p:sldId id="279" r:id="rId69"/>
    <p:sldId id="309" r:id="rId70"/>
    <p:sldId id="277" r:id="rId71"/>
    <p:sldId id="310" r:id="rId72"/>
    <p:sldId id="281" r:id="rId73"/>
    <p:sldId id="311" r:id="rId74"/>
    <p:sldId id="284" r:id="rId75"/>
    <p:sldId id="312" r:id="rId76"/>
    <p:sldId id="280" r:id="rId77"/>
    <p:sldId id="313" r:id="rId78"/>
    <p:sldId id="286" r:id="rId79"/>
    <p:sldId id="314" r:id="rId80"/>
    <p:sldId id="285" r:id="rId81"/>
    <p:sldId id="316" r:id="rId8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7F5023DC-DD2B-41CC-8692-1644E46E5B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90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20F03771-5F52-4894-BD8B-E76C8467E13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2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20F03771-5F52-4894-BD8B-E76C8467E13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875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20F03771-5F52-4894-BD8B-E76C8467E13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851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20F03771-5F52-4894-BD8B-E76C8467E13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506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20F03771-5F52-4894-BD8B-E76C8467E13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149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20F03771-5F52-4894-BD8B-E76C8467E13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790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6A095DC1-7C43-471F-A642-7248AD1B02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245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27F39169-DFEE-4DAE-9B05-952AE8506D4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94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4299C70C-F507-4CEF-BE98-EC91456C2B3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01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52C57AFA-237D-4AAC-8A25-DF7B4B9E01A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021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8A3FC61C-3A5B-4463-9EFD-E60AA479C67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24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0B5FA967-0D58-43F8-A187-420A1164F4E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17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ABF67FBE-EB79-403A-B641-FA869250196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751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1AF313B2-210A-411C-8B3F-5472AF3B33A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36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2027C341-07EE-408A-8C14-E9D133C734E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3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212A21AA-F8A3-412E-A7CE-5E87D58DB75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609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F03771-5F52-4894-BD8B-E76C8467E13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30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Práctica con el Pretérito</a:t>
            </a:r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Relajarse</a:t>
            </a:r>
            <a:r>
              <a:rPr lang="en-US" dirty="0" smtClean="0"/>
              <a:t> </a:t>
            </a:r>
            <a:r>
              <a:rPr lang="en-US" dirty="0" smtClean="0"/>
              <a:t>- yo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0553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smtClean="0"/>
              <a:t>Me </a:t>
            </a:r>
            <a:r>
              <a:rPr lang="en-US" dirty="0" err="1" smtClean="0"/>
              <a:t>relaj</a:t>
            </a:r>
            <a:r>
              <a:rPr lang="en-US" dirty="0" err="1" smtClean="0">
                <a:latin typeface="Century Gothic" panose="020B0502020202020204" pitchFamily="34" charset="0"/>
              </a:rPr>
              <a:t>é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2849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503896"/>
            <a:ext cx="6540137" cy="1103086"/>
          </a:xfrm>
        </p:spPr>
        <p:txBody>
          <a:bodyPr/>
          <a:lstStyle/>
          <a:p>
            <a:pPr algn="ctr"/>
            <a:r>
              <a:rPr lang="en-US" dirty="0" err="1" smtClean="0"/>
              <a:t>Sorprender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nosotros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9897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sorprendimos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91027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Casarse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ellos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9257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smtClean="0"/>
              <a:t>Se </a:t>
            </a:r>
            <a:r>
              <a:rPr lang="en-US" dirty="0" err="1" smtClean="0"/>
              <a:t>casaron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7092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vosotros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4523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disteis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607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smtClean="0"/>
              <a:t>- yo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2686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smtClean="0"/>
              <a:t>Vi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7205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Brindar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nosotros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893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Divorciarse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ella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05052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smtClean="0"/>
              <a:t>Se </a:t>
            </a:r>
            <a:r>
              <a:rPr lang="en-US" dirty="0" err="1" smtClean="0"/>
              <a:t>divorci</a:t>
            </a:r>
            <a:r>
              <a:rPr lang="en-US" dirty="0" err="1" smtClean="0">
                <a:latin typeface="Century Gothic" panose="020B0502020202020204" pitchFamily="34" charset="0"/>
              </a:rPr>
              <a:t>ó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8781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Buscar</a:t>
            </a:r>
            <a:r>
              <a:rPr lang="en-US" dirty="0" smtClean="0"/>
              <a:t> </a:t>
            </a:r>
            <a:r>
              <a:rPr lang="en-US" dirty="0" smtClean="0"/>
              <a:t>- yo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672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busqu</a:t>
            </a:r>
            <a:r>
              <a:rPr lang="en-US" dirty="0" err="1" smtClean="0">
                <a:latin typeface="Century Gothic" panose="020B0502020202020204" pitchFamily="34" charset="0"/>
              </a:rPr>
              <a:t>é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0160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Llegar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nosotros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8481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llegamos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754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smtClean="0"/>
              <a:t>Dar </a:t>
            </a:r>
            <a:r>
              <a:rPr lang="en-US" dirty="0" smtClean="0"/>
              <a:t>- </a:t>
            </a:r>
            <a:r>
              <a:rPr lang="en-US" dirty="0" err="1" smtClean="0"/>
              <a:t>ellos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8314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dieron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9008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Empezar</a:t>
            </a:r>
            <a:r>
              <a:rPr lang="en-US" dirty="0" smtClean="0"/>
              <a:t> </a:t>
            </a:r>
            <a:r>
              <a:rPr lang="en-US" dirty="0" smtClean="0"/>
              <a:t>- yo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182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empec</a:t>
            </a:r>
            <a:r>
              <a:rPr lang="en-US" dirty="0" err="1" smtClean="0">
                <a:latin typeface="Century Gothic" panose="020B0502020202020204" pitchFamily="34" charset="0"/>
              </a:rPr>
              <a:t>é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6706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brindamos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945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nosotros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6001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vimos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4208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Sacar</a:t>
            </a:r>
            <a:r>
              <a:rPr lang="en-US" dirty="0" smtClean="0"/>
              <a:t> </a:t>
            </a:r>
            <a:r>
              <a:rPr lang="en-US" dirty="0" smtClean="0"/>
              <a:t>- yo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1578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saqu</a:t>
            </a:r>
            <a:r>
              <a:rPr lang="en-US" dirty="0" err="1" smtClean="0">
                <a:latin typeface="Century Gothic" panose="020B0502020202020204" pitchFamily="34" charset="0"/>
              </a:rPr>
              <a:t>é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0644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algn="ctr" eaLnBrk="1" hangingPunct="1"/>
            <a:r>
              <a:rPr lang="es-MX" altLang="en-US" smtClean="0"/>
              <a:t>Leer (tú)</a:t>
            </a:r>
            <a:endParaRPr lang="en-US" altLang="en-US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algn="ctr" eaLnBrk="1" hangingPunct="1"/>
            <a:r>
              <a:rPr lang="es-MX" altLang="en-US" dirty="0" smtClean="0"/>
              <a:t>leíste</a:t>
            </a:r>
            <a:endParaRPr lang="en-US" altLang="en-US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algn="ctr" eaLnBrk="1" hangingPunct="1"/>
            <a:r>
              <a:rPr lang="es-MX" altLang="en-US" dirty="0" smtClean="0"/>
              <a:t>Dormir (él)</a:t>
            </a:r>
            <a:endParaRPr lang="en-US" altLang="en-US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algn="ctr" eaLnBrk="1" hangingPunct="1"/>
            <a:r>
              <a:rPr lang="es-MX" altLang="en-US" dirty="0" smtClean="0"/>
              <a:t>durmió</a:t>
            </a:r>
            <a:endParaRPr lang="en-US" altLang="en-US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algn="ctr" eaLnBrk="1" hangingPunct="1"/>
            <a:r>
              <a:rPr lang="es-MX" altLang="en-US" dirty="0" smtClean="0"/>
              <a:t>O</a:t>
            </a:r>
            <a:r>
              <a:rPr lang="es-MX" altLang="en-US" dirty="0" smtClean="0">
                <a:latin typeface="Century Gothic" panose="020B0502020202020204" pitchFamily="34" charset="0"/>
              </a:rPr>
              <a:t>í</a:t>
            </a:r>
            <a:r>
              <a:rPr lang="es-MX" altLang="en-US" dirty="0" smtClean="0"/>
              <a:t>r </a:t>
            </a:r>
            <a:r>
              <a:rPr lang="es-MX" altLang="en-US" dirty="0" smtClean="0"/>
              <a:t>(ellos)</a:t>
            </a:r>
            <a:endParaRPr lang="en-US" altLang="en-US" dirty="0" smtClean="0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algn="ctr" eaLnBrk="1" hangingPunct="1"/>
            <a:r>
              <a:rPr lang="es-MX" altLang="en-US" dirty="0" smtClean="0"/>
              <a:t>oyeron</a:t>
            </a:r>
            <a:endParaRPr lang="en-US" altLang="en-US" dirty="0" smtClean="0"/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Celebrar</a:t>
            </a:r>
            <a:r>
              <a:rPr lang="en-US" dirty="0" smtClean="0"/>
              <a:t> </a:t>
            </a:r>
            <a:r>
              <a:rPr lang="en-US" dirty="0" smtClean="0"/>
              <a:t>- yo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9248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Dormir (yo)</a:t>
            </a:r>
            <a:endParaRPr lang="en-US" altLang="en-US" smtClean="0"/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dormí</a:t>
            </a:r>
            <a:endParaRPr lang="en-US" altLang="en-US" smtClean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Ser (él)</a:t>
            </a:r>
            <a:endParaRPr lang="en-US" altLang="en-US" smtClean="0"/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fue</a:t>
            </a:r>
            <a:endParaRPr lang="en-US" altLang="en-US" smtClean="0"/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Preferir (tú)</a:t>
            </a:r>
            <a:endParaRPr lang="en-US" altLang="en-US" smtClean="0"/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preferiste</a:t>
            </a:r>
            <a:endParaRPr lang="en-US" altLang="en-US" smtClean="0"/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Ir (yo)</a:t>
            </a:r>
            <a:endParaRPr lang="en-US" altLang="en-US" smtClean="0"/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fui</a:t>
            </a:r>
            <a:endParaRPr lang="en-US" altLang="en-US" smtClean="0"/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Conducir (ella)</a:t>
            </a:r>
            <a:endParaRPr lang="en-US" altLang="en-US" smtClean="0"/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condujo</a:t>
            </a:r>
            <a:endParaRPr lang="en-US" altLang="en-US" smtClean="0"/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celebr</a:t>
            </a:r>
            <a:r>
              <a:rPr lang="en-US" dirty="0" err="1" smtClean="0">
                <a:cs typeface="Times New Roman" panose="02020603050405020304" pitchFamily="18" charset="0"/>
              </a:rPr>
              <a:t>é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75903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Preferir (ustedes)</a:t>
            </a:r>
            <a:endParaRPr lang="en-US" altLang="en-US" smtClean="0"/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prefirieron</a:t>
            </a:r>
            <a:endParaRPr lang="en-US" altLang="en-US" smtClean="0"/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Poder (nosotros)</a:t>
            </a:r>
            <a:endParaRPr lang="en-US" altLang="en-US" smtClean="0"/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pudimos</a:t>
            </a:r>
            <a:endParaRPr lang="en-US" altLang="en-US" smtClean="0"/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Venir (tú)</a:t>
            </a:r>
            <a:endParaRPr lang="en-US" altLang="en-US" smtClean="0"/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viniste</a:t>
            </a:r>
            <a:endParaRPr lang="en-US" altLang="en-US" smtClean="0"/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Decir (él)</a:t>
            </a:r>
            <a:endParaRPr lang="en-US" altLang="en-US" smtClean="0"/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dijo</a:t>
            </a:r>
            <a:endParaRPr lang="en-US" altLang="en-US" smtClean="0"/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Poder (él)</a:t>
            </a:r>
            <a:endParaRPr lang="en-US" altLang="en-US" smtClean="0"/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pudo</a:t>
            </a:r>
            <a:endParaRPr lang="en-US" altLang="en-US" smtClean="0"/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smtClean="0"/>
              <a:t>Comer </a:t>
            </a:r>
            <a:r>
              <a:rPr lang="en-US" dirty="0" smtClean="0"/>
              <a:t>- yo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9368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Estar (yo)</a:t>
            </a:r>
            <a:endParaRPr lang="en-US" altLang="en-US" smtClean="0"/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estuve</a:t>
            </a:r>
            <a:endParaRPr lang="en-US" altLang="en-US" smtClean="0"/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Saber (ellos)</a:t>
            </a:r>
            <a:endParaRPr lang="en-US" altLang="en-US" smtClean="0"/>
          </a:p>
        </p:txBody>
      </p:sp>
      <p:sp>
        <p:nvSpPr>
          <p:cNvPr id="4198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supieron</a:t>
            </a:r>
            <a:endParaRPr lang="en-US" altLang="en-US" smtClean="0"/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Tener (yo)</a:t>
            </a:r>
            <a:endParaRPr lang="en-US" altLang="en-US" smtClean="0"/>
          </a:p>
        </p:txBody>
      </p:sp>
      <p:sp>
        <p:nvSpPr>
          <p:cNvPr id="4403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tuve</a:t>
            </a:r>
            <a:endParaRPr lang="en-US" altLang="en-US" smtClean="0"/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Poner (yo)</a:t>
            </a:r>
            <a:endParaRPr lang="en-US" altLang="en-US" smtClean="0"/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puse</a:t>
            </a:r>
            <a:endParaRPr lang="en-US" altLang="en-US" smtClean="0"/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Querer (nosotros)</a:t>
            </a:r>
            <a:endParaRPr lang="en-US" altLang="en-US" smtClean="0"/>
          </a:p>
        </p:txBody>
      </p:sp>
      <p:sp>
        <p:nvSpPr>
          <p:cNvPr id="4813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quisimos</a:t>
            </a:r>
            <a:endParaRPr lang="en-US" altLang="en-US" smtClean="0"/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comí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4803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Tener (nosotros)</a:t>
            </a:r>
            <a:endParaRPr lang="en-US" altLang="en-US" smtClean="0"/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tuvimos</a:t>
            </a:r>
            <a:endParaRPr lang="en-US" altLang="en-US" smtClean="0"/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Poner (él)</a:t>
            </a:r>
            <a:endParaRPr lang="en-US" altLang="en-US" smtClean="0"/>
          </a:p>
        </p:txBody>
      </p:sp>
      <p:sp>
        <p:nvSpPr>
          <p:cNvPr id="5222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puso</a:t>
            </a:r>
            <a:endParaRPr lang="en-US" altLang="en-US" smtClean="0"/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Ir (ellos)</a:t>
            </a:r>
            <a:endParaRPr lang="en-US" altLang="en-US" smtClean="0"/>
          </a:p>
        </p:txBody>
      </p:sp>
      <p:sp>
        <p:nvSpPr>
          <p:cNvPr id="542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fueron</a:t>
            </a:r>
            <a:endParaRPr lang="en-US" altLang="en-US" smtClean="0"/>
          </a:p>
        </p:txBody>
      </p:sp>
      <p:sp>
        <p:nvSpPr>
          <p:cNvPr id="552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Querer (ellos)</a:t>
            </a:r>
            <a:endParaRPr lang="en-US" altLang="en-US" smtClean="0"/>
          </a:p>
        </p:txBody>
      </p:sp>
      <p:sp>
        <p:nvSpPr>
          <p:cNvPr id="563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quisieron</a:t>
            </a:r>
            <a:endParaRPr lang="en-US" altLang="en-US" smtClean="0"/>
          </a:p>
        </p:txBody>
      </p:sp>
      <p:sp>
        <p:nvSpPr>
          <p:cNvPr id="573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Hacer (yo)</a:t>
            </a:r>
            <a:endParaRPr lang="en-US" altLang="en-US" smtClean="0"/>
          </a:p>
        </p:txBody>
      </p:sp>
      <p:sp>
        <p:nvSpPr>
          <p:cNvPr id="583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hice</a:t>
            </a:r>
            <a:endParaRPr lang="en-US" altLang="en-US" smtClean="0"/>
          </a:p>
        </p:txBody>
      </p:sp>
      <p:sp>
        <p:nvSpPr>
          <p:cNvPr id="5939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Divertirse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t</a:t>
            </a:r>
            <a:r>
              <a:rPr lang="en-US" dirty="0" err="1" smtClean="0">
                <a:latin typeface="Century Gothic" panose="020B0502020202020204" pitchFamily="34" charset="0"/>
              </a:rPr>
              <a:t>ú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7255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Hacer (él)</a:t>
            </a:r>
            <a:endParaRPr lang="en-US" altLang="en-US" smtClean="0"/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MX" altLang="en-US" smtClean="0"/>
              <a:t>hizo</a:t>
            </a:r>
            <a:endParaRPr lang="en-US" altLang="en-US" smtClean="0"/>
          </a:p>
        </p:txBody>
      </p:sp>
      <p:sp>
        <p:nvSpPr>
          <p:cNvPr id="6349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7148" y="2503896"/>
            <a:ext cx="5743589" cy="1103086"/>
          </a:xfrm>
        </p:spPr>
        <p:txBody>
          <a:bodyPr/>
          <a:lstStyle/>
          <a:p>
            <a:pPr algn="ctr"/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divertiste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755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577</TotalTime>
  <Words>192</Words>
  <Application>Microsoft Office PowerPoint</Application>
  <PresentationFormat>On-screen Show (4:3)</PresentationFormat>
  <Paragraphs>81</Paragraphs>
  <Slides>81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4" baseType="lpstr">
      <vt:lpstr>Arial</vt:lpstr>
      <vt:lpstr>Calibri</vt:lpstr>
      <vt:lpstr>Ion Boardroom</vt:lpstr>
      <vt:lpstr>Práctica con el Pretérito</vt:lpstr>
      <vt:lpstr>Brindar - nosotros</vt:lpstr>
      <vt:lpstr>brindamos</vt:lpstr>
      <vt:lpstr>Celebrar - yo</vt:lpstr>
      <vt:lpstr>celebré</vt:lpstr>
      <vt:lpstr>Comer - yo</vt:lpstr>
      <vt:lpstr>comí</vt:lpstr>
      <vt:lpstr>Divertirse - tú</vt:lpstr>
      <vt:lpstr>Te divertiste</vt:lpstr>
      <vt:lpstr>Relajarse - yo</vt:lpstr>
      <vt:lpstr>Me relajé</vt:lpstr>
      <vt:lpstr>Sorprender - nosotros</vt:lpstr>
      <vt:lpstr>sorprendimos</vt:lpstr>
      <vt:lpstr>Casarse - ellos</vt:lpstr>
      <vt:lpstr>Se casaron</vt:lpstr>
      <vt:lpstr>dar - vosotros</vt:lpstr>
      <vt:lpstr>disteis</vt:lpstr>
      <vt:lpstr>Ver - yo</vt:lpstr>
      <vt:lpstr>Vi</vt:lpstr>
      <vt:lpstr>Divorciarse - ella</vt:lpstr>
      <vt:lpstr>Se divorció</vt:lpstr>
      <vt:lpstr>Buscar - yo</vt:lpstr>
      <vt:lpstr>busqué</vt:lpstr>
      <vt:lpstr>Llegar - nosotros</vt:lpstr>
      <vt:lpstr>llegamos</vt:lpstr>
      <vt:lpstr>Dar - ellos</vt:lpstr>
      <vt:lpstr>dieron</vt:lpstr>
      <vt:lpstr>Empezar - yo</vt:lpstr>
      <vt:lpstr>empecé</vt:lpstr>
      <vt:lpstr>Ver - nosotros</vt:lpstr>
      <vt:lpstr>vimos</vt:lpstr>
      <vt:lpstr>Sacar - yo</vt:lpstr>
      <vt:lpstr>saqué</vt:lpstr>
      <vt:lpstr>Leer (tú)</vt:lpstr>
      <vt:lpstr>leíste</vt:lpstr>
      <vt:lpstr>Dormir (él)</vt:lpstr>
      <vt:lpstr>durmió</vt:lpstr>
      <vt:lpstr>Oír (ellos)</vt:lpstr>
      <vt:lpstr>oyeron</vt:lpstr>
      <vt:lpstr>Dormir (yo)</vt:lpstr>
      <vt:lpstr>dormí</vt:lpstr>
      <vt:lpstr>Ser (él)</vt:lpstr>
      <vt:lpstr>fue</vt:lpstr>
      <vt:lpstr>Preferir (tú)</vt:lpstr>
      <vt:lpstr>preferiste</vt:lpstr>
      <vt:lpstr>Ir (yo)</vt:lpstr>
      <vt:lpstr>fui</vt:lpstr>
      <vt:lpstr>Conducir (ella)</vt:lpstr>
      <vt:lpstr>condujo</vt:lpstr>
      <vt:lpstr>Preferir (ustedes)</vt:lpstr>
      <vt:lpstr>prefirieron</vt:lpstr>
      <vt:lpstr>Poder (nosotros)</vt:lpstr>
      <vt:lpstr>pudimos</vt:lpstr>
      <vt:lpstr>Venir (tú)</vt:lpstr>
      <vt:lpstr>viniste</vt:lpstr>
      <vt:lpstr>Decir (él)</vt:lpstr>
      <vt:lpstr>dijo</vt:lpstr>
      <vt:lpstr>Poder (él)</vt:lpstr>
      <vt:lpstr>pudo</vt:lpstr>
      <vt:lpstr>Estar (yo)</vt:lpstr>
      <vt:lpstr>estuve</vt:lpstr>
      <vt:lpstr>Saber (ellos)</vt:lpstr>
      <vt:lpstr>supieron</vt:lpstr>
      <vt:lpstr>Tener (yo)</vt:lpstr>
      <vt:lpstr>tuve</vt:lpstr>
      <vt:lpstr>Poner (yo)</vt:lpstr>
      <vt:lpstr>puse</vt:lpstr>
      <vt:lpstr>Querer (nosotros)</vt:lpstr>
      <vt:lpstr>quisimos</vt:lpstr>
      <vt:lpstr>Tener (nosotros)</vt:lpstr>
      <vt:lpstr>tuvimos</vt:lpstr>
      <vt:lpstr>Poner (él)</vt:lpstr>
      <vt:lpstr>puso</vt:lpstr>
      <vt:lpstr>Ir (ellos)</vt:lpstr>
      <vt:lpstr>fueron</vt:lpstr>
      <vt:lpstr>Querer (ellos)</vt:lpstr>
      <vt:lpstr>quisieron</vt:lpstr>
      <vt:lpstr>Hacer (yo)</vt:lpstr>
      <vt:lpstr>hice</vt:lpstr>
      <vt:lpstr>Hacer (él)</vt:lpstr>
      <vt:lpstr>hizo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Práctica con el pretérito</dc:title>
  <dc:creator>Cobb County School District</dc:creator>
  <cp:lastModifiedBy>Aaren Erwin</cp:lastModifiedBy>
  <cp:revision>5</cp:revision>
  <dcterms:created xsi:type="dcterms:W3CDTF">2009-03-01T18:25:59Z</dcterms:created>
  <dcterms:modified xsi:type="dcterms:W3CDTF">2019-02-08T15:22:24Z</dcterms:modified>
</cp:coreProperties>
</file>