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4"/>
  </p:notesMasterIdLst>
  <p:sldIdLst>
    <p:sldId id="256" r:id="rId5"/>
    <p:sldId id="297" r:id="rId6"/>
    <p:sldId id="298" r:id="rId7"/>
    <p:sldId id="299" r:id="rId8"/>
    <p:sldId id="300" r:id="rId9"/>
    <p:sldId id="301" r:id="rId10"/>
    <p:sldId id="306" r:id="rId11"/>
    <p:sldId id="302" r:id="rId12"/>
    <p:sldId id="303" r:id="rId13"/>
    <p:sldId id="304" r:id="rId14"/>
    <p:sldId id="275" r:id="rId15"/>
    <p:sldId id="277" r:id="rId16"/>
    <p:sldId id="293" r:id="rId17"/>
    <p:sldId id="294" r:id="rId18"/>
    <p:sldId id="273" r:id="rId19"/>
    <p:sldId id="268" r:id="rId20"/>
    <p:sldId id="269" r:id="rId21"/>
    <p:sldId id="270" r:id="rId22"/>
    <p:sldId id="272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8637062-0FCD-406A-8DA0-36D552F77567}" v="2" dt="2022-01-10T20:45:21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drea Radford" userId="740ccfd9-188d-422b-909c-cfd9aa9c54f1" providerId="ADAL" clId="{58637062-0FCD-406A-8DA0-36D552F77567}"/>
    <pc:docChg chg="custSel delSld modSld">
      <pc:chgData name="Andrea Radford" userId="740ccfd9-188d-422b-909c-cfd9aa9c54f1" providerId="ADAL" clId="{58637062-0FCD-406A-8DA0-36D552F77567}" dt="2022-01-10T20:46:26.055" v="55" actId="2696"/>
      <pc:docMkLst>
        <pc:docMk/>
      </pc:docMkLst>
      <pc:sldChg chg="modSp del mod">
        <pc:chgData name="Andrea Radford" userId="740ccfd9-188d-422b-909c-cfd9aa9c54f1" providerId="ADAL" clId="{58637062-0FCD-406A-8DA0-36D552F77567}" dt="2022-01-10T20:44:14.311" v="47" actId="2696"/>
        <pc:sldMkLst>
          <pc:docMk/>
          <pc:sldMk cId="2297819793" sldId="258"/>
        </pc:sldMkLst>
        <pc:spChg chg="mod">
          <ac:chgData name="Andrea Radford" userId="740ccfd9-188d-422b-909c-cfd9aa9c54f1" providerId="ADAL" clId="{58637062-0FCD-406A-8DA0-36D552F77567}" dt="2022-01-10T12:41:19.207" v="46" actId="5793"/>
          <ac:spMkLst>
            <pc:docMk/>
            <pc:sldMk cId="2297819793" sldId="258"/>
            <ac:spMk id="3" creationId="{2696F797-813E-4C46-A748-908CB450EA8E}"/>
          </ac:spMkLst>
        </pc:spChg>
      </pc:sldChg>
      <pc:sldChg chg="del">
        <pc:chgData name="Andrea Radford" userId="740ccfd9-188d-422b-909c-cfd9aa9c54f1" providerId="ADAL" clId="{58637062-0FCD-406A-8DA0-36D552F77567}" dt="2022-01-10T20:46:23.072" v="54" actId="2696"/>
        <pc:sldMkLst>
          <pc:docMk/>
          <pc:sldMk cId="229187532" sldId="267"/>
        </pc:sldMkLst>
      </pc:sldChg>
      <pc:sldChg chg="addSp modSp mod setBg">
        <pc:chgData name="Andrea Radford" userId="740ccfd9-188d-422b-909c-cfd9aa9c54f1" providerId="ADAL" clId="{58637062-0FCD-406A-8DA0-36D552F77567}" dt="2022-01-10T20:45:09.249" v="50" actId="26606"/>
        <pc:sldMkLst>
          <pc:docMk/>
          <pc:sldMk cId="2045244906" sldId="269"/>
        </pc:sldMkLst>
        <pc:picChg chg="mod">
          <ac:chgData name="Andrea Radford" userId="740ccfd9-188d-422b-909c-cfd9aa9c54f1" providerId="ADAL" clId="{58637062-0FCD-406A-8DA0-36D552F77567}" dt="2022-01-10T20:45:09.249" v="50" actId="26606"/>
          <ac:picMkLst>
            <pc:docMk/>
            <pc:sldMk cId="2045244906" sldId="269"/>
            <ac:picMk id="2" creationId="{ED71537A-A505-43BC-ADF2-C08D38FF358B}"/>
          </ac:picMkLst>
        </pc:picChg>
        <pc:picChg chg="mod ord">
          <ac:chgData name="Andrea Radford" userId="740ccfd9-188d-422b-909c-cfd9aa9c54f1" providerId="ADAL" clId="{58637062-0FCD-406A-8DA0-36D552F77567}" dt="2022-01-10T20:45:09.249" v="50" actId="26606"/>
          <ac:picMkLst>
            <pc:docMk/>
            <pc:sldMk cId="2045244906" sldId="269"/>
            <ac:picMk id="3" creationId="{587C0A6C-49F3-44A0-8CC1-63527154CA8F}"/>
          </ac:picMkLst>
        </pc:picChg>
        <pc:picChg chg="mod ord">
          <ac:chgData name="Andrea Radford" userId="740ccfd9-188d-422b-909c-cfd9aa9c54f1" providerId="ADAL" clId="{58637062-0FCD-406A-8DA0-36D552F77567}" dt="2022-01-10T20:45:09.249" v="50" actId="26606"/>
          <ac:picMkLst>
            <pc:docMk/>
            <pc:sldMk cId="2045244906" sldId="269"/>
            <ac:picMk id="4" creationId="{48B52E6D-83A7-43BE-9AB3-DD7110536392}"/>
          </ac:picMkLst>
        </pc:picChg>
        <pc:picChg chg="add mod">
          <ac:chgData name="Andrea Radford" userId="740ccfd9-188d-422b-909c-cfd9aa9c54f1" providerId="ADAL" clId="{58637062-0FCD-406A-8DA0-36D552F77567}" dt="2022-01-10T20:45:09.249" v="50" actId="26606"/>
          <ac:picMkLst>
            <pc:docMk/>
            <pc:sldMk cId="2045244906" sldId="269"/>
            <ac:picMk id="5" creationId="{EAE429DE-F95C-4E9B-A773-FFC10D7EF8B3}"/>
          </ac:picMkLst>
        </pc:picChg>
        <pc:cxnChg chg="add">
          <ac:chgData name="Andrea Radford" userId="740ccfd9-188d-422b-909c-cfd9aa9c54f1" providerId="ADAL" clId="{58637062-0FCD-406A-8DA0-36D552F77567}" dt="2022-01-10T20:45:09.249" v="50" actId="26606"/>
          <ac:cxnSpMkLst>
            <pc:docMk/>
            <pc:sldMk cId="2045244906" sldId="269"/>
            <ac:cxnSpMk id="10" creationId="{91B6081D-D3E8-4209-B85B-EB1C655A6272}"/>
          </ac:cxnSpMkLst>
        </pc:cxnChg>
        <pc:cxnChg chg="add">
          <ac:chgData name="Andrea Radford" userId="740ccfd9-188d-422b-909c-cfd9aa9c54f1" providerId="ADAL" clId="{58637062-0FCD-406A-8DA0-36D552F77567}" dt="2022-01-10T20:45:09.249" v="50" actId="26606"/>
          <ac:cxnSpMkLst>
            <pc:docMk/>
            <pc:sldMk cId="2045244906" sldId="269"/>
            <ac:cxnSpMk id="12" creationId="{28CA55E4-1295-45C8-BA05-5A9E705B749A}"/>
          </ac:cxnSpMkLst>
        </pc:cxnChg>
        <pc:cxnChg chg="add">
          <ac:chgData name="Andrea Radford" userId="740ccfd9-188d-422b-909c-cfd9aa9c54f1" providerId="ADAL" clId="{58637062-0FCD-406A-8DA0-36D552F77567}" dt="2022-01-10T20:45:09.249" v="50" actId="26606"/>
          <ac:cxnSpMkLst>
            <pc:docMk/>
            <pc:sldMk cId="2045244906" sldId="269"/>
            <ac:cxnSpMk id="14" creationId="{08C5794E-A9A1-4A23-AF68-C79A7822334C}"/>
          </ac:cxnSpMkLst>
        </pc:cxnChg>
      </pc:sldChg>
      <pc:sldChg chg="addSp modSp mod setBg">
        <pc:chgData name="Andrea Radford" userId="740ccfd9-188d-422b-909c-cfd9aa9c54f1" providerId="ADAL" clId="{58637062-0FCD-406A-8DA0-36D552F77567}" dt="2022-01-10T20:45:23.950" v="52" actId="26606"/>
        <pc:sldMkLst>
          <pc:docMk/>
          <pc:sldMk cId="1177814075" sldId="270"/>
        </pc:sldMkLst>
        <pc:picChg chg="mod">
          <ac:chgData name="Andrea Radford" userId="740ccfd9-188d-422b-909c-cfd9aa9c54f1" providerId="ADAL" clId="{58637062-0FCD-406A-8DA0-36D552F77567}" dt="2022-01-10T20:45:23.950" v="52" actId="26606"/>
          <ac:picMkLst>
            <pc:docMk/>
            <pc:sldMk cId="1177814075" sldId="270"/>
            <ac:picMk id="2" creationId="{2102EB04-B306-4815-B715-3FC71F6A7D55}"/>
          </ac:picMkLst>
        </pc:picChg>
        <pc:picChg chg="mod ord">
          <ac:chgData name="Andrea Radford" userId="740ccfd9-188d-422b-909c-cfd9aa9c54f1" providerId="ADAL" clId="{58637062-0FCD-406A-8DA0-36D552F77567}" dt="2022-01-10T20:45:23.950" v="52" actId="26606"/>
          <ac:picMkLst>
            <pc:docMk/>
            <pc:sldMk cId="1177814075" sldId="270"/>
            <ac:picMk id="3" creationId="{996D38DD-67EF-4C7E-84C7-DD2E1EDAAE06}"/>
          </ac:picMkLst>
        </pc:picChg>
        <pc:picChg chg="mod ord">
          <ac:chgData name="Andrea Radford" userId="740ccfd9-188d-422b-909c-cfd9aa9c54f1" providerId="ADAL" clId="{58637062-0FCD-406A-8DA0-36D552F77567}" dt="2022-01-10T20:45:23.950" v="52" actId="26606"/>
          <ac:picMkLst>
            <pc:docMk/>
            <pc:sldMk cId="1177814075" sldId="270"/>
            <ac:picMk id="4" creationId="{A1074439-3AFE-4519-A336-158BC3CCF03B}"/>
          </ac:picMkLst>
        </pc:picChg>
        <pc:picChg chg="add mod">
          <ac:chgData name="Andrea Radford" userId="740ccfd9-188d-422b-909c-cfd9aa9c54f1" providerId="ADAL" clId="{58637062-0FCD-406A-8DA0-36D552F77567}" dt="2022-01-10T20:45:23.950" v="52" actId="26606"/>
          <ac:picMkLst>
            <pc:docMk/>
            <pc:sldMk cId="1177814075" sldId="270"/>
            <ac:picMk id="5" creationId="{08E9F5BD-54AB-4A3B-9FDB-573D8CCF1749}"/>
          </ac:picMkLst>
        </pc:picChg>
        <pc:cxnChg chg="add">
          <ac:chgData name="Andrea Radford" userId="740ccfd9-188d-422b-909c-cfd9aa9c54f1" providerId="ADAL" clId="{58637062-0FCD-406A-8DA0-36D552F77567}" dt="2022-01-10T20:45:23.950" v="52" actId="26606"/>
          <ac:cxnSpMkLst>
            <pc:docMk/>
            <pc:sldMk cId="1177814075" sldId="270"/>
            <ac:cxnSpMk id="10" creationId="{91B6081D-D3E8-4209-B85B-EB1C655A6272}"/>
          </ac:cxnSpMkLst>
        </pc:cxnChg>
        <pc:cxnChg chg="add">
          <ac:chgData name="Andrea Radford" userId="740ccfd9-188d-422b-909c-cfd9aa9c54f1" providerId="ADAL" clId="{58637062-0FCD-406A-8DA0-36D552F77567}" dt="2022-01-10T20:45:23.950" v="52" actId="26606"/>
          <ac:cxnSpMkLst>
            <pc:docMk/>
            <pc:sldMk cId="1177814075" sldId="270"/>
            <ac:cxnSpMk id="12" creationId="{28CA55E4-1295-45C8-BA05-5A9E705B749A}"/>
          </ac:cxnSpMkLst>
        </pc:cxnChg>
        <pc:cxnChg chg="add">
          <ac:chgData name="Andrea Radford" userId="740ccfd9-188d-422b-909c-cfd9aa9c54f1" providerId="ADAL" clId="{58637062-0FCD-406A-8DA0-36D552F77567}" dt="2022-01-10T20:45:23.950" v="52" actId="26606"/>
          <ac:cxnSpMkLst>
            <pc:docMk/>
            <pc:sldMk cId="1177814075" sldId="270"/>
            <ac:cxnSpMk id="14" creationId="{08C5794E-A9A1-4A23-AF68-C79A7822334C}"/>
          </ac:cxnSpMkLst>
        </pc:cxnChg>
      </pc:sldChg>
      <pc:sldChg chg="del">
        <pc:chgData name="Andrea Radford" userId="740ccfd9-188d-422b-909c-cfd9aa9c54f1" providerId="ADAL" clId="{58637062-0FCD-406A-8DA0-36D552F77567}" dt="2022-01-10T20:45:29.488" v="53" actId="2696"/>
        <pc:sldMkLst>
          <pc:docMk/>
          <pc:sldMk cId="2176425123" sldId="271"/>
        </pc:sldMkLst>
      </pc:sldChg>
      <pc:sldChg chg="modSp mod">
        <pc:chgData name="Andrea Radford" userId="740ccfd9-188d-422b-909c-cfd9aa9c54f1" providerId="ADAL" clId="{58637062-0FCD-406A-8DA0-36D552F77567}" dt="2022-01-10T12:40:11.602" v="0" actId="20577"/>
        <pc:sldMkLst>
          <pc:docMk/>
          <pc:sldMk cId="401265274" sldId="272"/>
        </pc:sldMkLst>
        <pc:spChg chg="mod">
          <ac:chgData name="Andrea Radford" userId="740ccfd9-188d-422b-909c-cfd9aa9c54f1" providerId="ADAL" clId="{58637062-0FCD-406A-8DA0-36D552F77567}" dt="2022-01-10T12:40:11.602" v="0" actId="20577"/>
          <ac:spMkLst>
            <pc:docMk/>
            <pc:sldMk cId="401265274" sldId="272"/>
            <ac:spMk id="3" creationId="{035EB3B6-8582-4E9C-9A9D-695E10B04731}"/>
          </ac:spMkLst>
        </pc:spChg>
      </pc:sldChg>
      <pc:sldChg chg="del">
        <pc:chgData name="Andrea Radford" userId="740ccfd9-188d-422b-909c-cfd9aa9c54f1" providerId="ADAL" clId="{58637062-0FCD-406A-8DA0-36D552F77567}" dt="2022-01-10T20:46:26.055" v="55" actId="2696"/>
        <pc:sldMkLst>
          <pc:docMk/>
          <pc:sldMk cId="3977669989" sldId="295"/>
        </pc:sldMkLst>
      </pc:sldChg>
      <pc:sldChg chg="modSp del mod">
        <pc:chgData name="Andrea Radford" userId="740ccfd9-188d-422b-909c-cfd9aa9c54f1" providerId="ADAL" clId="{58637062-0FCD-406A-8DA0-36D552F77567}" dt="2022-01-10T20:44:37.693" v="48" actId="2696"/>
        <pc:sldMkLst>
          <pc:docMk/>
          <pc:sldMk cId="3477521656" sldId="296"/>
        </pc:sldMkLst>
        <pc:spChg chg="mod">
          <ac:chgData name="Andrea Radford" userId="740ccfd9-188d-422b-909c-cfd9aa9c54f1" providerId="ADAL" clId="{58637062-0FCD-406A-8DA0-36D552F77567}" dt="2022-01-10T12:40:53.666" v="37" actId="20577"/>
          <ac:spMkLst>
            <pc:docMk/>
            <pc:sldMk cId="3477521656" sldId="296"/>
            <ac:spMk id="3" creationId="{B66FC69B-978E-4DD0-AA8D-AEC6F45169F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7C464-FD4F-4361-834A-2D720B2E1A6B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86502-CC51-41B0-AEF7-D9C05AECCA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54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A35B7B48-3CB7-4348-BA78-4B0921CE922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E03C8EC6-9370-4B1C-AC7F-54052014F4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9700" name="Slide Number Placeholder 3">
            <a:extLst>
              <a:ext uri="{FF2B5EF4-FFF2-40B4-BE49-F238E27FC236}">
                <a16:creationId xmlns:a16="http://schemas.microsoft.com/office/drawing/2014/main" id="{E528EE80-BC4E-4A13-B71C-15DBDC71CE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9F16EA2-5792-4059-A4D4-181293B538B0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AB938317-372C-4BB6-AF0E-7EE97F4C73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8B9AA05E-51CC-4D86-B528-207F5A1F8E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C07F3130-061B-472E-8CE2-610A4594551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3064F728-9048-4CB7-9765-0CACF2DE9D3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33796" name="Slide Number Placeholder 3">
            <a:extLst>
              <a:ext uri="{FF2B5EF4-FFF2-40B4-BE49-F238E27FC236}">
                <a16:creationId xmlns:a16="http://schemas.microsoft.com/office/drawing/2014/main" id="{9B0070D8-11F4-4E7F-A514-432C09E297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6CEF8D8B-4F05-4877-8919-5D3D49316E6D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141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54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7417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5687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2003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909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01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2777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8998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5D8426C-3D6A-4DEE-92BE-F8AA5D9DB18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3EE1C64-DC98-4EBB-A5E2-03567DF5A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F2A96A89-3423-4B3B-BC08-DD3F7FEFC78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C4187D-B6C6-4656-9C3C-6F8C4DC01F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1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829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05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747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529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090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89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85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937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F4FC2092-9669-4BBF-8C48-611C58007F0A}" type="datetimeFigureOut">
              <a:rPr lang="en-US" smtClean="0"/>
              <a:t>1/10/2022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131E5370-244F-4789-B463-8E4F61BE56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373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EE5C28D-CB1C-4421-84D2-17249B27D9D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2502D27-7530-460F-951A-DA52C1625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8271" y="3753495"/>
            <a:ext cx="4683331" cy="2763166"/>
          </a:xfrm>
          <a:prstGeom prst="rect">
            <a:avLst/>
          </a:prstGeom>
        </p:spPr>
      </p:pic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AAB14788-81B2-4FC1-AD43-354FA6006E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1602" y="539167"/>
            <a:ext cx="3765866" cy="37658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96EF1B3-0323-4A1B-AE15-A19646F42D7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1740" y="2610582"/>
            <a:ext cx="3078211" cy="398527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90CA395-1AD4-4E75-A773-4D1593DF7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4510" y="341339"/>
            <a:ext cx="5589218" cy="3491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8345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0482" name="Picture 2">
            <a:extLst>
              <a:ext uri="{FF2B5EF4-FFF2-40B4-BE49-F238E27FC236}">
                <a16:creationId xmlns:a16="http://schemas.microsoft.com/office/drawing/2014/main" id="{C1E25CF7-2A15-4078-93A0-D9EC0CD22C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1950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BA68389-BFC4-49EB-9994-7AB9808AF1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685800"/>
            <a:ext cx="97536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6124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1F15B190-3239-4A80-9633-ABD2AF350DA5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n-US" altLang="en-US" sz="4400" b="1"/>
              <a:t>Greetings</a:t>
            </a:r>
          </a:p>
        </p:txBody>
      </p:sp>
      <p:sp>
        <p:nvSpPr>
          <p:cNvPr id="28675" name="TextBox 6">
            <a:extLst>
              <a:ext uri="{FF2B5EF4-FFF2-40B4-BE49-F238E27FC236}">
                <a16:creationId xmlns:a16="http://schemas.microsoft.com/office/drawing/2014/main" id="{9633BA07-67C5-44DC-9613-503537C48C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304464"/>
            <a:ext cx="8229600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¡Hola! = </a:t>
            </a:r>
            <a:r>
              <a:rPr lang="es-ES" altLang="en-US" sz="2400" b="1" err="1">
                <a:latin typeface="Calibri" panose="020F0502020204030204" pitchFamily="34" charset="0"/>
              </a:rPr>
              <a:t>Hello</a:t>
            </a:r>
            <a:r>
              <a:rPr lang="es-ES" altLang="en-US" sz="2400" b="1">
                <a:latin typeface="Calibri" panose="020F0502020204030204" pitchFamily="34" charset="0"/>
              </a:rPr>
              <a:t>! or Hi!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¡Bienvenidos! = </a:t>
            </a:r>
            <a:r>
              <a:rPr lang="es-ES" altLang="en-US" sz="2400" b="1" err="1">
                <a:latin typeface="Calibri" panose="020F0502020204030204" pitchFamily="34" charset="0"/>
              </a:rPr>
              <a:t>Welcome</a:t>
            </a:r>
            <a:r>
              <a:rPr lang="es-ES" altLang="en-US" sz="2400" b="1">
                <a:latin typeface="Calibri" panose="020F0502020204030204" pitchFamily="34" charset="0"/>
              </a:rPr>
              <a:t>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Mucho gusto = </a:t>
            </a:r>
            <a:r>
              <a:rPr lang="es-ES" altLang="en-US" sz="2400" b="1" err="1">
                <a:latin typeface="Calibri" panose="020F0502020204030204" pitchFamily="34" charset="0"/>
              </a:rPr>
              <a:t>Nice</a:t>
            </a:r>
            <a:r>
              <a:rPr lang="es-ES" altLang="en-US" sz="2400" b="1">
                <a:latin typeface="Calibri" panose="020F0502020204030204" pitchFamily="34" charset="0"/>
              </a:rPr>
              <a:t> </a:t>
            </a:r>
            <a:r>
              <a:rPr lang="es-ES" altLang="en-US" sz="2400" b="1" err="1">
                <a:latin typeface="Calibri" panose="020F0502020204030204" pitchFamily="34" charset="0"/>
              </a:rPr>
              <a:t>to</a:t>
            </a:r>
            <a:r>
              <a:rPr lang="es-ES" altLang="en-US" sz="2400" b="1">
                <a:latin typeface="Calibri" panose="020F0502020204030204" pitchFamily="34" charset="0"/>
              </a:rPr>
              <a:t> </a:t>
            </a:r>
            <a:r>
              <a:rPr lang="es-ES" altLang="en-US" sz="2400" b="1" err="1">
                <a:latin typeface="Calibri" panose="020F0502020204030204" pitchFamily="34" charset="0"/>
              </a:rPr>
              <a:t>meet</a:t>
            </a:r>
            <a:r>
              <a:rPr lang="es-ES" altLang="en-US" sz="2400" b="1">
                <a:latin typeface="Calibri" panose="020F0502020204030204" pitchFamily="34" charset="0"/>
              </a:rPr>
              <a:t> </a:t>
            </a:r>
            <a:r>
              <a:rPr lang="es-ES" altLang="en-US" sz="2400" b="1" err="1">
                <a:latin typeface="Calibri" panose="020F0502020204030204" pitchFamily="34" charset="0"/>
              </a:rPr>
              <a:t>you</a:t>
            </a:r>
            <a:r>
              <a:rPr lang="es-ES" altLang="en-US" sz="2400" b="1">
                <a:latin typeface="Calibri" panose="020F050202020403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Encantado(a) = </a:t>
            </a:r>
            <a:r>
              <a:rPr lang="es-ES" altLang="en-US" sz="2400" b="1" err="1">
                <a:latin typeface="Calibri" panose="020F0502020204030204" pitchFamily="34" charset="0"/>
              </a:rPr>
              <a:t>Charmed</a:t>
            </a: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Igualmente = </a:t>
            </a:r>
            <a:r>
              <a:rPr lang="es-ES" altLang="en-US" sz="2400" b="1" err="1">
                <a:latin typeface="Calibri" panose="020F0502020204030204" pitchFamily="34" charset="0"/>
              </a:rPr>
              <a:t>Likewise</a:t>
            </a:r>
            <a:r>
              <a:rPr lang="es-ES" altLang="en-US" sz="2400" b="1">
                <a:latin typeface="Calibri" panose="020F0502020204030204" pitchFamily="34" charset="0"/>
              </a:rPr>
              <a:t>; </a:t>
            </a:r>
            <a:r>
              <a:rPr lang="es-ES" altLang="en-US" sz="2400" b="1" err="1">
                <a:latin typeface="Calibri" panose="020F0502020204030204" pitchFamily="34" charset="0"/>
              </a:rPr>
              <a:t>equally</a:t>
            </a: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¿Qué tal? </a:t>
            </a:r>
            <a:r>
              <a:rPr lang="en-US" altLang="en-US" sz="2400">
                <a:latin typeface="Calibri" panose="020F0502020204030204" pitchFamily="34" charset="0"/>
              </a:rPr>
              <a:t>= </a:t>
            </a:r>
            <a:r>
              <a:rPr lang="en-US" altLang="en-US" sz="2400" b="1">
                <a:latin typeface="Calibri" panose="020F0502020204030204" pitchFamily="34" charset="0"/>
              </a:rPr>
              <a:t>How’s it going? / What’s up?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¿Qué pasa? = </a:t>
            </a:r>
            <a:r>
              <a:rPr lang="es-ES" altLang="en-US" sz="2400" b="1" err="1">
                <a:latin typeface="Calibri" panose="020F0502020204030204" pitchFamily="34" charset="0"/>
              </a:rPr>
              <a:t>What’s</a:t>
            </a:r>
            <a:r>
              <a:rPr lang="es-ES" altLang="en-US" sz="2400" b="1">
                <a:latin typeface="Calibri" panose="020F0502020204030204" pitchFamily="34" charset="0"/>
              </a:rPr>
              <a:t> up?</a:t>
            </a:r>
            <a:endParaRPr lang="en-US" altLang="en-US" sz="2400" b="1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latin typeface="Calibri" panose="020F0502020204030204" pitchFamily="34" charset="0"/>
              </a:rPr>
              <a:t>¿Y tú / Y Ud.(Usted)? = And </a:t>
            </a:r>
            <a:r>
              <a:rPr lang="es-ES" altLang="en-US" sz="2400" b="1" err="1">
                <a:latin typeface="Calibri" panose="020F0502020204030204" pitchFamily="34" charset="0"/>
              </a:rPr>
              <a:t>you</a:t>
            </a:r>
            <a:r>
              <a:rPr lang="es-ES" altLang="en-US" sz="2400" b="1">
                <a:latin typeface="Calibri" panose="020F0502020204030204" pitchFamily="34" charset="0"/>
              </a:rPr>
              <a:t>?                                    </a:t>
            </a:r>
            <a:endParaRPr lang="es-ES" altLang="en-US" b="1">
              <a:latin typeface="Calibri" panose="020F0502020204030204" pitchFamily="34" charset="0"/>
            </a:endParaRPr>
          </a:p>
        </p:txBody>
      </p:sp>
      <p:pic>
        <p:nvPicPr>
          <p:cNvPr id="28676" name="Picture 2">
            <a:extLst>
              <a:ext uri="{FF2B5EF4-FFF2-40B4-BE49-F238E27FC236}">
                <a16:creationId xmlns:a16="http://schemas.microsoft.com/office/drawing/2014/main" id="{2A18AE24-F4F4-4226-BEBC-74F19DF6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533400"/>
            <a:ext cx="188595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8">
            <a:extLst>
              <a:ext uri="{FF2B5EF4-FFF2-40B4-BE49-F238E27FC236}">
                <a16:creationId xmlns:a16="http://schemas.microsoft.com/office/drawing/2014/main" id="{B428C5E9-22A1-4F3E-A156-48AF7BC238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5908676"/>
            <a:ext cx="82296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SEÑOR, SEÑORA y SEÑORITA: MR., MRS., MS.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2400" b="1">
                <a:solidFill>
                  <a:srgbClr val="C00000"/>
                </a:solidFill>
                <a:latin typeface="Calibri" panose="020F0502020204030204" pitchFamily="34" charset="0"/>
              </a:rPr>
              <a:t>   Sr.           Sra.              Srta. </a:t>
            </a:r>
            <a:endParaRPr lang="en-US" altLang="en-US" sz="2400" b="1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D3D228E3-A13F-4450-A6F8-12DBA97390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793" y="592405"/>
            <a:ext cx="8761413" cy="706964"/>
          </a:xfrm>
          <a:noFill/>
        </p:spPr>
        <p:txBody>
          <a:bodyPr/>
          <a:lstStyle/>
          <a:p>
            <a:pPr>
              <a:defRPr/>
            </a:pP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   Question #5 ¿</a:t>
            </a:r>
            <a:r>
              <a:rPr lang="en-US" sz="4800" b="1" err="1">
                <a:effectLst>
                  <a:outerShdw blurRad="38100" dist="38100" dir="2700000" algn="tl">
                    <a:srgbClr val="C0C0C0"/>
                  </a:outerShdw>
                </a:effectLst>
              </a:rPr>
              <a:t>Cómo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4800" b="1" err="1">
                <a:effectLst>
                  <a:outerShdw blurRad="38100" dist="38100" dir="2700000" algn="tl">
                    <a:srgbClr val="C0C0C0"/>
                  </a:outerShdw>
                </a:effectLst>
              </a:rPr>
              <a:t>estás</a:t>
            </a:r>
            <a:r>
              <a:rPr lang="en-US" sz="4800" b="1">
                <a:effectLst>
                  <a:outerShdw blurRad="38100" dist="38100" dir="2700000" algn="tl">
                    <a:srgbClr val="C0C0C0"/>
                  </a:outerShdw>
                </a:effectLst>
              </a:rPr>
              <a:t>?</a:t>
            </a:r>
            <a:endParaRPr lang="es-ES" sz="48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7E03D9D2-0EB2-4AD1-ADF7-C74F20CE047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273595" y="2171436"/>
            <a:ext cx="8825659" cy="4094159"/>
          </a:xfrm>
        </p:spPr>
        <p:txBody>
          <a:bodyPr/>
          <a:lstStyle/>
          <a:p>
            <a:pPr>
              <a:buFontTx/>
              <a:buNone/>
            </a:pPr>
            <a:r>
              <a:rPr lang="en-US" altLang="en-US" sz="3600" b="1" err="1"/>
              <a:t>Fantástico</a:t>
            </a:r>
            <a:r>
              <a:rPr lang="en-US" altLang="en-US" sz="3600" b="1"/>
              <a:t>(a) 			             </a:t>
            </a:r>
            <a:r>
              <a:rPr lang="en-US" altLang="en-US" sz="3600" b="1" err="1"/>
              <a:t>Excelente</a:t>
            </a:r>
            <a:endParaRPr lang="en-US" altLang="en-US" sz="3600" b="1"/>
          </a:p>
          <a:p>
            <a:pPr>
              <a:buFontTx/>
              <a:buNone/>
            </a:pPr>
            <a:r>
              <a:rPr lang="en-US" altLang="en-US" sz="3600" b="1" err="1"/>
              <a:t>Muy</a:t>
            </a:r>
            <a:r>
              <a:rPr lang="en-US" altLang="en-US" sz="3600" b="1"/>
              <a:t> bien 			                 	</a:t>
            </a:r>
            <a:r>
              <a:rPr lang="en-US" altLang="en-US" sz="3600" b="1" err="1"/>
              <a:t>Fabuloso</a:t>
            </a:r>
            <a:r>
              <a:rPr lang="en-US" altLang="en-US" sz="3600" b="1"/>
              <a:t>(a)</a:t>
            </a:r>
          </a:p>
          <a:p>
            <a:pPr>
              <a:buFontTx/>
              <a:buNone/>
            </a:pPr>
            <a:r>
              <a:rPr lang="es-ES" altLang="en-US" sz="3600" b="1"/>
              <a:t> Bien</a:t>
            </a:r>
            <a:endParaRPr lang="en-US" altLang="en-US" sz="3600" b="1"/>
          </a:p>
          <a:p>
            <a:pPr>
              <a:buFontTx/>
              <a:buNone/>
            </a:pPr>
            <a:endParaRPr lang="en-US" altLang="en-US"/>
          </a:p>
          <a:p>
            <a:pPr>
              <a:buFontTx/>
              <a:buNone/>
            </a:pPr>
            <a:endParaRPr lang="es-ES" altLang="en-US"/>
          </a:p>
        </p:txBody>
      </p:sp>
      <p:pic>
        <p:nvPicPr>
          <p:cNvPr id="30724" name="Picture 4" descr="MCj04244660000[1]">
            <a:extLst>
              <a:ext uri="{FF2B5EF4-FFF2-40B4-BE49-F238E27FC236}">
                <a16:creationId xmlns:a16="http://schemas.microsoft.com/office/drawing/2014/main" id="{44DACC82-DED0-4645-96ED-681EDCAC5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000" y="1550193"/>
            <a:ext cx="1974850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MCj04244680000[1]">
            <a:extLst>
              <a:ext uri="{FF2B5EF4-FFF2-40B4-BE49-F238E27FC236}">
                <a16:creationId xmlns:a16="http://schemas.microsoft.com/office/drawing/2014/main" id="{3B04389E-5397-4C5C-B8CE-068198BF82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5116513"/>
            <a:ext cx="1828800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Text Box 6">
            <a:extLst>
              <a:ext uri="{FF2B5EF4-FFF2-40B4-BE49-F238E27FC236}">
                <a16:creationId xmlns:a16="http://schemas.microsoft.com/office/drawing/2014/main" id="{3E47A438-7A4A-498A-9783-1A248A32DF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3929" y="5217881"/>
            <a:ext cx="8229600" cy="147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Mal  					                     Horrible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b="1"/>
              <a:t>Terrible					                    Fatal</a:t>
            </a:r>
            <a:endParaRPr lang="es-ES" altLang="en-US" sz="3600" b="1"/>
          </a:p>
        </p:txBody>
      </p:sp>
      <p:sp>
        <p:nvSpPr>
          <p:cNvPr id="30727" name="Text Box 7">
            <a:extLst>
              <a:ext uri="{FF2B5EF4-FFF2-40B4-BE49-F238E27FC236}">
                <a16:creationId xmlns:a16="http://schemas.microsoft.com/office/drawing/2014/main" id="{ED57D79D-759B-4C0C-8963-6259249C7B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0435" y="3952083"/>
            <a:ext cx="9284446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n-US" sz="3600" b="1"/>
              <a:t>Regular 			                   Normal </a:t>
            </a:r>
            <a:br>
              <a:rPr lang="es-ES" altLang="en-US" sz="3600" b="1"/>
            </a:br>
            <a:r>
              <a:rPr lang="es-ES" altLang="en-US" sz="3600" b="1"/>
              <a:t>Así  Así				               Más o Menos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n-US" sz="3600"/>
          </a:p>
        </p:txBody>
      </p:sp>
      <p:pic>
        <p:nvPicPr>
          <p:cNvPr id="30728" name="Picture 8" descr="MCj04298390000[1]">
            <a:extLst>
              <a:ext uri="{FF2B5EF4-FFF2-40B4-BE49-F238E27FC236}">
                <a16:creationId xmlns:a16="http://schemas.microsoft.com/office/drawing/2014/main" id="{FFB46971-F63C-42B2-B69E-0650FFD65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2658" y="5218748"/>
            <a:ext cx="15081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9" name="Line 9">
            <a:extLst>
              <a:ext uri="{FF2B5EF4-FFF2-40B4-BE49-F238E27FC236}">
                <a16:creationId xmlns:a16="http://schemas.microsoft.com/office/drawing/2014/main" id="{644915C5-CD49-4256-BB9C-EB4347C32DA6}"/>
              </a:ext>
            </a:extLst>
          </p:cNvPr>
          <p:cNvSpPr>
            <a:spLocks noChangeShapeType="1"/>
          </p:cNvSpPr>
          <p:nvPr/>
        </p:nvSpPr>
        <p:spPr bwMode="auto">
          <a:xfrm>
            <a:off x="1641158" y="3533775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730" name="Line 10">
            <a:extLst>
              <a:ext uri="{FF2B5EF4-FFF2-40B4-BE49-F238E27FC236}">
                <a16:creationId xmlns:a16="http://schemas.microsoft.com/office/drawing/2014/main" id="{F63F7FCF-3E62-47B8-9AC6-031E20E85C10}"/>
              </a:ext>
            </a:extLst>
          </p:cNvPr>
          <p:cNvSpPr>
            <a:spLocks noChangeShapeType="1"/>
          </p:cNvSpPr>
          <p:nvPr/>
        </p:nvSpPr>
        <p:spPr bwMode="auto">
          <a:xfrm>
            <a:off x="1752600" y="5105400"/>
            <a:ext cx="876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30731" name="Picture 11" descr="MCj04356360000[1]">
            <a:extLst>
              <a:ext uri="{FF2B5EF4-FFF2-40B4-BE49-F238E27FC236}">
                <a16:creationId xmlns:a16="http://schemas.microsoft.com/office/drawing/2014/main" id="{2BF7D85B-90FB-46D9-AFB5-1802F54464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4858" y="3560928"/>
            <a:ext cx="1447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F044BBD1-7B76-4820-B796-9200D1605D7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algn="ctr"/>
            <a:r>
              <a:rPr lang="es-ES" altLang="en-US" sz="4400" b="1" err="1"/>
              <a:t>Goodbyes</a:t>
            </a:r>
            <a:r>
              <a:rPr lang="es-ES" altLang="en-US"/>
              <a:t>   </a:t>
            </a:r>
            <a:endParaRPr lang="en-US" altLang="en-US"/>
          </a:p>
        </p:txBody>
      </p:sp>
      <p:sp>
        <p:nvSpPr>
          <p:cNvPr id="32771" name="Content Placeholder 4">
            <a:extLst>
              <a:ext uri="{FF2B5EF4-FFF2-40B4-BE49-F238E27FC236}">
                <a16:creationId xmlns:a16="http://schemas.microsoft.com/office/drawing/2014/main" id="{8FEF9193-AF1C-43FD-8309-A481EF412AEB}"/>
              </a:ext>
            </a:extLst>
          </p:cNvPr>
          <p:cNvSpPr>
            <a:spLocks noGrp="1" noChangeArrowheads="1"/>
          </p:cNvSpPr>
          <p:nvPr>
            <p:ph sz="quarter" idx="4"/>
          </p:nvPr>
        </p:nvSpPr>
        <p:spPr>
          <a:xfrm>
            <a:off x="1600200" y="2332037"/>
            <a:ext cx="8991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s-ES" altLang="en-US" sz="2800" b="1"/>
              <a:t>¡Adiós! = </a:t>
            </a:r>
            <a:r>
              <a:rPr lang="es-ES" altLang="en-US" sz="2800" b="1" err="1"/>
              <a:t>Goodbye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r>
              <a:rPr lang="es-ES" altLang="en-US" sz="2800" b="1"/>
              <a:t>¡Buenas tardes! /¡Buenas noches! = Good </a:t>
            </a:r>
            <a:r>
              <a:rPr lang="es-ES" altLang="en-US" sz="2800" b="1" err="1"/>
              <a:t>night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r>
              <a:rPr lang="es-ES" altLang="en-US" sz="2800" b="1"/>
              <a:t>¡Hasta luego! = </a:t>
            </a:r>
            <a:r>
              <a:rPr lang="es-ES" altLang="en-US" sz="2800" b="1" err="1"/>
              <a:t>See</a:t>
            </a:r>
            <a:r>
              <a:rPr lang="es-ES" altLang="en-US" sz="2800" b="1"/>
              <a:t> </a:t>
            </a:r>
            <a:r>
              <a:rPr lang="es-ES" altLang="en-US" sz="2800" b="1" err="1"/>
              <a:t>you</a:t>
            </a:r>
            <a:r>
              <a:rPr lang="es-ES" altLang="en-US" sz="2800" b="1"/>
              <a:t> </a:t>
            </a:r>
            <a:r>
              <a:rPr lang="es-ES" altLang="en-US" sz="2800" b="1" err="1"/>
              <a:t>later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r>
              <a:rPr lang="es-ES" altLang="en-US" sz="2800" b="1"/>
              <a:t>¡Nos vemos (pronto)! = </a:t>
            </a:r>
            <a:r>
              <a:rPr lang="es-ES" altLang="en-US" sz="2800" b="1" err="1"/>
              <a:t>We´ll</a:t>
            </a:r>
            <a:r>
              <a:rPr lang="es-ES" altLang="en-US" sz="2800" b="1"/>
              <a:t> </a:t>
            </a:r>
            <a:r>
              <a:rPr lang="es-ES" altLang="en-US" sz="2800" b="1" err="1"/>
              <a:t>see</a:t>
            </a:r>
            <a:r>
              <a:rPr lang="es-ES" altLang="en-US" sz="2800" b="1"/>
              <a:t> </a:t>
            </a:r>
            <a:r>
              <a:rPr lang="es-ES" altLang="en-US" sz="2800" b="1" err="1"/>
              <a:t>each</a:t>
            </a:r>
            <a:r>
              <a:rPr lang="es-ES" altLang="en-US" sz="2800" b="1"/>
              <a:t> </a:t>
            </a:r>
            <a:r>
              <a:rPr lang="es-ES" altLang="en-US" sz="2800" b="1" err="1"/>
              <a:t>other</a:t>
            </a:r>
            <a:r>
              <a:rPr lang="es-ES" altLang="en-US" sz="2800" b="1"/>
              <a:t> </a:t>
            </a:r>
            <a:r>
              <a:rPr lang="es-ES" altLang="en-US" sz="2800" b="1" err="1"/>
              <a:t>soon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r>
              <a:rPr lang="es-ES" altLang="en-US" sz="2800" b="1"/>
              <a:t>¡Hasta mañana! = </a:t>
            </a:r>
            <a:r>
              <a:rPr lang="es-ES" altLang="en-US" sz="2800" b="1" err="1"/>
              <a:t>See</a:t>
            </a:r>
            <a:r>
              <a:rPr lang="es-ES" altLang="en-US" sz="2800" b="1"/>
              <a:t> </a:t>
            </a:r>
            <a:r>
              <a:rPr lang="es-ES" altLang="en-US" sz="2800" b="1" err="1"/>
              <a:t>you</a:t>
            </a:r>
            <a:r>
              <a:rPr lang="es-ES" altLang="en-US" sz="2800" b="1"/>
              <a:t> </a:t>
            </a:r>
            <a:r>
              <a:rPr lang="es-ES" altLang="en-US" sz="2800" b="1" err="1"/>
              <a:t>tomorrow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r>
              <a:rPr lang="es-ES" altLang="en-US" sz="2800" b="1"/>
              <a:t>¡Hasta pronto! = </a:t>
            </a:r>
            <a:r>
              <a:rPr lang="es-ES" altLang="en-US" sz="2800" b="1" err="1"/>
              <a:t>See</a:t>
            </a:r>
            <a:r>
              <a:rPr lang="es-ES" altLang="en-US" sz="2800" b="1"/>
              <a:t> </a:t>
            </a:r>
            <a:r>
              <a:rPr lang="es-ES" altLang="en-US" sz="2800" b="1" err="1"/>
              <a:t>you</a:t>
            </a:r>
            <a:r>
              <a:rPr lang="es-ES" altLang="en-US" sz="2800" b="1"/>
              <a:t> </a:t>
            </a:r>
            <a:r>
              <a:rPr lang="es-ES" altLang="en-US" sz="2800" b="1" err="1"/>
              <a:t>soon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r>
              <a:rPr lang="es-ES" altLang="en-US" sz="2800" b="1"/>
              <a:t>¡Hasta la vista! = </a:t>
            </a:r>
            <a:r>
              <a:rPr lang="es-ES" altLang="en-US" sz="2800" b="1" err="1"/>
              <a:t>See</a:t>
            </a:r>
            <a:r>
              <a:rPr lang="es-ES" altLang="en-US" sz="2800" b="1"/>
              <a:t> </a:t>
            </a:r>
            <a:r>
              <a:rPr lang="es-ES" altLang="en-US" sz="2800" b="1" err="1"/>
              <a:t>you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r>
              <a:rPr lang="es-ES" altLang="en-US" sz="2800" b="1"/>
              <a:t>¡Chao! = Good </a:t>
            </a:r>
            <a:r>
              <a:rPr lang="es-ES" altLang="en-US" sz="2800" b="1" err="1"/>
              <a:t>bye</a:t>
            </a:r>
            <a:r>
              <a:rPr lang="es-ES" altLang="en-US" sz="2800" b="1"/>
              <a:t>!</a:t>
            </a:r>
          </a:p>
          <a:p>
            <a:pPr>
              <a:buFontTx/>
              <a:buNone/>
            </a:pPr>
            <a:endParaRPr lang="es-ES" altLang="en-US" b="1"/>
          </a:p>
          <a:p>
            <a:endParaRPr lang="en-US" altLang="en-US"/>
          </a:p>
        </p:txBody>
      </p:sp>
      <p:pic>
        <p:nvPicPr>
          <p:cNvPr id="32772" name="Picture 2">
            <a:extLst>
              <a:ext uri="{FF2B5EF4-FFF2-40B4-BE49-F238E27FC236}">
                <a16:creationId xmlns:a16="http://schemas.microsoft.com/office/drawing/2014/main" id="{72385592-A932-466A-B03B-2240A8AFE8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901" y="666751"/>
            <a:ext cx="1844675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AA678-F184-4034-9968-53B7A4D8F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Una </a:t>
            </a:r>
            <a:r>
              <a:rPr lang="en-US" err="1"/>
              <a:t>conversación</a:t>
            </a:r>
            <a:r>
              <a:rPr lang="en-US"/>
              <a:t> </a:t>
            </a:r>
            <a:r>
              <a:rPr lang="en-US" err="1"/>
              <a:t>extraña</a:t>
            </a:r>
            <a:r>
              <a:rPr lang="en-US"/>
              <a:t>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A1E1E1-3B39-4DCE-B887-366F41A7F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12079" y="2468032"/>
            <a:ext cx="4825158" cy="3416301"/>
          </a:xfrm>
        </p:spPr>
        <p:txBody>
          <a:bodyPr/>
          <a:lstStyle/>
          <a:p>
            <a:r>
              <a:rPr lang="en-US"/>
              <a:t>Greet your partner</a:t>
            </a:r>
          </a:p>
          <a:p>
            <a:endParaRPr lang="en-US"/>
          </a:p>
          <a:p>
            <a:r>
              <a:rPr lang="en-US"/>
              <a:t>Respond and ask “¿y </a:t>
            </a:r>
            <a:r>
              <a:rPr lang="en-US" err="1"/>
              <a:t>tú</a:t>
            </a:r>
            <a:r>
              <a:rPr lang="en-US"/>
              <a:t>?	</a:t>
            </a:r>
          </a:p>
          <a:p>
            <a:endParaRPr lang="en-US"/>
          </a:p>
          <a:p>
            <a:r>
              <a:rPr lang="en-US"/>
              <a:t>Respond, tell your partner where you are from and then ask your partner where they are from?</a:t>
            </a:r>
          </a:p>
          <a:p>
            <a:endParaRPr lang="en-US"/>
          </a:p>
          <a:p>
            <a:r>
              <a:rPr lang="en-US"/>
              <a:t>Say farewell.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0E388D-F3B1-42E4-B6C0-2065365E0C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162" y="2468032"/>
            <a:ext cx="4825159" cy="3416300"/>
          </a:xfrm>
        </p:spPr>
        <p:txBody>
          <a:bodyPr/>
          <a:lstStyle/>
          <a:p>
            <a:r>
              <a:rPr lang="en-US"/>
              <a:t>Respond to your partner and ask how they are doing.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Respond.  Tell your partner your name and ask your partner their name.</a:t>
            </a:r>
          </a:p>
          <a:p>
            <a:endParaRPr lang="en-US"/>
          </a:p>
          <a:p>
            <a:r>
              <a:rPr lang="en-US"/>
              <a:t>Respond.  Then say a farewell.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2393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ACFEAD0-26CA-4FB8-96F6-AC5BE6109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8546" y="2139217"/>
            <a:ext cx="3517119" cy="288403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5AB2A-A2D9-43A4-813A-FD0E0A8DC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0676" y="2139217"/>
            <a:ext cx="3537345" cy="257341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94E6CC8-8365-494B-B367-588113173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531" y="2139217"/>
            <a:ext cx="3517120" cy="2787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59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light&#10;&#10;Description automatically generated">
            <a:extLst>
              <a:ext uri="{FF2B5EF4-FFF2-40B4-BE49-F238E27FC236}">
                <a16:creationId xmlns:a16="http://schemas.microsoft.com/office/drawing/2014/main" id="{ED71537A-A505-43BC-ADF2-C08D38FF35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2926" y="643467"/>
            <a:ext cx="3556946" cy="25432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EAE429DE-F95C-4E9B-A773-FFC10D7EF8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1086" y="643467"/>
            <a:ext cx="3607399" cy="2543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picture containing object, light&#10;&#10;Description automatically generated">
            <a:extLst>
              <a:ext uri="{FF2B5EF4-FFF2-40B4-BE49-F238E27FC236}">
                <a16:creationId xmlns:a16="http://schemas.microsoft.com/office/drawing/2014/main" id="{48B52E6D-83A7-43BE-9AB3-DD71105363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97" y="3671316"/>
            <a:ext cx="3383204" cy="2545862"/>
          </a:xfrm>
          <a:prstGeom prst="rect">
            <a:avLst/>
          </a:prstGeom>
        </p:spPr>
      </p:pic>
      <p:pic>
        <p:nvPicPr>
          <p:cNvPr id="3" name="Picture 2" descr="A picture containing sitting, table, ball&#10;&#10;Description automatically generated">
            <a:extLst>
              <a:ext uri="{FF2B5EF4-FFF2-40B4-BE49-F238E27FC236}">
                <a16:creationId xmlns:a16="http://schemas.microsoft.com/office/drawing/2014/main" id="{587C0A6C-49F3-44A0-8CC1-63527154CA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748" y="3671316"/>
            <a:ext cx="3382076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2449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02EB04-B306-4815-B715-3FC71F6A7D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368" y="643467"/>
            <a:ext cx="3810062" cy="2543217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1B6081D-D3E8-4209-B85B-EB1C655A62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1214" y="1111170"/>
            <a:ext cx="11040" cy="4645103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8E9F5BD-54AB-4A3B-9FDB-573D8CCF17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11" y="643467"/>
            <a:ext cx="4292349" cy="2543217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8CA55E4-1295-45C8-BA05-5A9E705B74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03027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8C5794E-A9A1-4A23-AF68-C79A782233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610334" y="3428998"/>
            <a:ext cx="4188904" cy="1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1074439-3AFE-4519-A336-158BC3CCF0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2204" y="3671316"/>
            <a:ext cx="3598390" cy="254586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96D38DD-67EF-4C7E-84C7-DD2E1EDAAE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8868" y="3671316"/>
            <a:ext cx="3191835" cy="2553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8140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D5419-8EB3-4C39-ACDF-94BBBF4B1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Independent Work Session: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5EB3B6-8582-4E9C-9A9D-695E10B0473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700"/>
              <a:t>Complete your own color drawing.  You should use at least 9 of the colors we learned.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4BB2D63-B573-4F52-BF2C-941F1F08151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113" y="2813050"/>
            <a:ext cx="4273511" cy="341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265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3314" name="Picture 2">
            <a:extLst>
              <a:ext uri="{FF2B5EF4-FFF2-40B4-BE49-F238E27FC236}">
                <a16:creationId xmlns:a16="http://schemas.microsoft.com/office/drawing/2014/main" id="{52FDE136-D2A4-4821-B183-E281F5813DA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814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338" name="Picture 2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D2F6951B-4ACD-457B-A1F0-586B1D3A503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1964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36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D430144-DAD8-4535-9565-812D5F4216C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34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386" name="Picture 2">
            <a:extLst>
              <a:ext uri="{FF2B5EF4-FFF2-40B4-BE49-F238E27FC236}">
                <a16:creationId xmlns:a16="http://schemas.microsoft.com/office/drawing/2014/main" id="{90406DA8-BDC5-4EE7-B1CB-B671387A20C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441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id="{7FCAD852-B2C6-400B-B72C-E70F6212B8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8352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21506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98EEFEE8-AB8A-4F33-91E7-8068E0CE5C4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023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8434" name="Picture 2">
            <a:extLst>
              <a:ext uri="{FF2B5EF4-FFF2-40B4-BE49-F238E27FC236}">
                <a16:creationId xmlns:a16="http://schemas.microsoft.com/office/drawing/2014/main" id="{36A1209E-421E-44C2-AEF3-1E8D4C87079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350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71616407-3E4D-4469-BDAF-3837EBF9FD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0EC424F-BC4E-47B7-AECF-18319A0FE6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32042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CBABEF636B9A40B15DE2ECE1CB036B" ma:contentTypeVersion="13" ma:contentTypeDescription="Create a new document." ma:contentTypeScope="" ma:versionID="ce63350902117e40544c16f0b5b34ff0">
  <xsd:schema xmlns:xsd="http://www.w3.org/2001/XMLSchema" xmlns:xs="http://www.w3.org/2001/XMLSchema" xmlns:p="http://schemas.microsoft.com/office/2006/metadata/properties" xmlns:ns2="ca762066-1cb3-483f-8532-27e6e46aeb58" xmlns:ns3="963237e8-d506-462c-8b0b-f8889124118b" targetNamespace="http://schemas.microsoft.com/office/2006/metadata/properties" ma:root="true" ma:fieldsID="3bea09e841e2a78aa17202517d936f59" ns2:_="" ns3:_="">
    <xsd:import namespace="ca762066-1cb3-483f-8532-27e6e46aeb58"/>
    <xsd:import namespace="963237e8-d506-462c-8b0b-f888912411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762066-1cb3-483f-8532-27e6e46aeb5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3237e8-d506-462c-8b0b-f8889124118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263604E-E9BF-455C-AC70-FCD86EAB114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CF7A4C2-68D0-4758-B201-DB1B4D6086E9}">
  <ds:schemaRefs>
    <ds:schemaRef ds:uri="963237e8-d506-462c-8b0b-f8889124118b"/>
    <ds:schemaRef ds:uri="ca762066-1cb3-483f-8532-27e6e46aeb5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B873C4B5-9800-488C-99BD-4C696C014872}">
  <ds:schemaRefs>
    <ds:schemaRef ds:uri="ca762066-1cb3-483f-8532-27e6e46aeb58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321</Words>
  <Application>Microsoft Office PowerPoint</Application>
  <PresentationFormat>Widescreen</PresentationFormat>
  <Paragraphs>46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Century Gothic</vt:lpstr>
      <vt:lpstr>Wingdings 3</vt:lpstr>
      <vt:lpstr>Ion Boardroom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Greetings</vt:lpstr>
      <vt:lpstr>    Question #5 ¿Cómo estás?</vt:lpstr>
      <vt:lpstr>Goodbyes   </vt:lpstr>
      <vt:lpstr>Una conversación extraña….</vt:lpstr>
      <vt:lpstr>PowerPoint Presentation</vt:lpstr>
      <vt:lpstr>PowerPoint Presentation</vt:lpstr>
      <vt:lpstr>PowerPoint Presentation</vt:lpstr>
      <vt:lpstr>Independent Work Session: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Let’s chat!</dc:title>
  <dc:creator>Andrea Radford</dc:creator>
  <cp:lastModifiedBy>Andrea Radford</cp:lastModifiedBy>
  <cp:revision>1</cp:revision>
  <dcterms:created xsi:type="dcterms:W3CDTF">2021-01-10T22:56:29Z</dcterms:created>
  <dcterms:modified xsi:type="dcterms:W3CDTF">2022-01-10T20:46:28Z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0x0101000DCBABEF636B9A40B15DE2ECE1CB036B</vt:lpwstr>
  </property>
</Properties>
</file>