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57" r:id="rId8"/>
    <p:sldId id="260" r:id="rId9"/>
    <p:sldId id="263" r:id="rId10"/>
    <p:sldId id="291" r:id="rId11"/>
    <p:sldId id="261" r:id="rId12"/>
    <p:sldId id="290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28A033-3EB6-E97B-DACF-BF098145B291}" v="5" dt="2021-11-08T19:16:39.573"/>
    <p1510:client id="{A72ED36D-474B-484D-9E3E-9F511D27E61F}" v="10" dt="2021-11-08T19:16:56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der Rodriguez" userId="S::devinder.rodriguez@cobbk12.org::93440272-e0c6-472d-ac68-99fe77458d05" providerId="AD" clId="Web-{4C28A033-3EB6-E97B-DACF-BF098145B291}"/>
    <pc:docChg chg="modSld">
      <pc:chgData name="Devinder Rodriguez" userId="S::devinder.rodriguez@cobbk12.org::93440272-e0c6-472d-ac68-99fe77458d05" providerId="AD" clId="Web-{4C28A033-3EB6-E97B-DACF-BF098145B291}" dt="2021-11-08T19:16:35.448" v="3" actId="20577"/>
      <pc:docMkLst>
        <pc:docMk/>
      </pc:docMkLst>
      <pc:sldChg chg="modSp">
        <pc:chgData name="Devinder Rodriguez" userId="S::devinder.rodriguez@cobbk12.org::93440272-e0c6-472d-ac68-99fe77458d05" providerId="AD" clId="Web-{4C28A033-3EB6-E97B-DACF-BF098145B291}" dt="2021-11-08T19:16:35.448" v="3" actId="20577"/>
        <pc:sldMkLst>
          <pc:docMk/>
          <pc:sldMk cId="2311097713" sldId="256"/>
        </pc:sldMkLst>
        <pc:spChg chg="mod">
          <ac:chgData name="Devinder Rodriguez" userId="S::devinder.rodriguez@cobbk12.org::93440272-e0c6-472d-ac68-99fe77458d05" providerId="AD" clId="Web-{4C28A033-3EB6-E97B-DACF-BF098145B291}" dt="2021-11-08T19:16:35.448" v="3" actId="20577"/>
          <ac:spMkLst>
            <pc:docMk/>
            <pc:sldMk cId="2311097713" sldId="256"/>
            <ac:spMk id="3" creationId="{FDA3E27B-6846-48EB-9452-D185EA08167D}"/>
          </ac:spMkLst>
        </pc:spChg>
      </pc:sldChg>
    </pc:docChg>
  </pc:docChgLst>
  <pc:docChgLst>
    <pc:chgData name="Andrea Radford" userId="740ccfd9-188d-422b-909c-cfd9aa9c54f1" providerId="ADAL" clId="{A72ED36D-474B-484D-9E3E-9F511D27E61F}"/>
    <pc:docChg chg="custSel modSld">
      <pc:chgData name="Andrea Radford" userId="740ccfd9-188d-422b-909c-cfd9aa9c54f1" providerId="ADAL" clId="{A72ED36D-474B-484D-9E3E-9F511D27E61F}" dt="2021-11-08T13:14:18.056" v="502" actId="12"/>
      <pc:docMkLst>
        <pc:docMk/>
      </pc:docMkLst>
      <pc:sldChg chg="modSp mod">
        <pc:chgData name="Andrea Radford" userId="740ccfd9-188d-422b-909c-cfd9aa9c54f1" providerId="ADAL" clId="{A72ED36D-474B-484D-9E3E-9F511D27E61F}" dt="2021-11-08T13:03:41.035" v="165" actId="115"/>
        <pc:sldMkLst>
          <pc:docMk/>
          <pc:sldMk cId="0" sldId="260"/>
        </pc:sldMkLst>
        <pc:spChg chg="mod">
          <ac:chgData name="Andrea Radford" userId="740ccfd9-188d-422b-909c-cfd9aa9c54f1" providerId="ADAL" clId="{A72ED36D-474B-484D-9E3E-9F511D27E61F}" dt="2021-11-08T13:03:41.035" v="165" actId="115"/>
          <ac:spMkLst>
            <pc:docMk/>
            <pc:sldMk cId="0" sldId="260"/>
            <ac:spMk id="38914" creationId="{216C39A1-701F-418A-AEDB-78DFD74A593D}"/>
          </ac:spMkLst>
        </pc:spChg>
      </pc:sldChg>
      <pc:sldChg chg="modSp mod">
        <pc:chgData name="Andrea Radford" userId="740ccfd9-188d-422b-909c-cfd9aa9c54f1" providerId="ADAL" clId="{A72ED36D-474B-484D-9E3E-9F511D27E61F}" dt="2021-11-08T13:05:10.095" v="213" actId="20577"/>
        <pc:sldMkLst>
          <pc:docMk/>
          <pc:sldMk cId="0" sldId="261"/>
        </pc:sldMkLst>
        <pc:spChg chg="mod">
          <ac:chgData name="Andrea Radford" userId="740ccfd9-188d-422b-909c-cfd9aa9c54f1" providerId="ADAL" clId="{A72ED36D-474B-484D-9E3E-9F511D27E61F}" dt="2021-11-08T13:04:56.782" v="210" actId="115"/>
          <ac:spMkLst>
            <pc:docMk/>
            <pc:sldMk cId="0" sldId="261"/>
            <ac:spMk id="43010" creationId="{A2BB37F2-183E-46B5-A9BB-407B09AD9363}"/>
          </ac:spMkLst>
        </pc:spChg>
        <pc:spChg chg="mod">
          <ac:chgData name="Andrea Radford" userId="740ccfd9-188d-422b-909c-cfd9aa9c54f1" providerId="ADAL" clId="{A72ED36D-474B-484D-9E3E-9F511D27E61F}" dt="2021-11-08T13:05:10.095" v="213" actId="20577"/>
          <ac:spMkLst>
            <pc:docMk/>
            <pc:sldMk cId="0" sldId="261"/>
            <ac:spMk id="43011" creationId="{D21F05C4-8B9D-4AC1-9E50-015097920227}"/>
          </ac:spMkLst>
        </pc:spChg>
      </pc:sldChg>
      <pc:sldChg chg="modSp mod">
        <pc:chgData name="Andrea Radford" userId="740ccfd9-188d-422b-909c-cfd9aa9c54f1" providerId="ADAL" clId="{A72ED36D-474B-484D-9E3E-9F511D27E61F}" dt="2021-11-08T13:03:46.586" v="167" actId="115"/>
        <pc:sldMkLst>
          <pc:docMk/>
          <pc:sldMk cId="0" sldId="263"/>
        </pc:sldMkLst>
        <pc:spChg chg="mod">
          <ac:chgData name="Andrea Radford" userId="740ccfd9-188d-422b-909c-cfd9aa9c54f1" providerId="ADAL" clId="{A72ED36D-474B-484D-9E3E-9F511D27E61F}" dt="2021-11-08T13:03:46.586" v="167" actId="115"/>
          <ac:spMkLst>
            <pc:docMk/>
            <pc:sldMk cId="0" sldId="263"/>
            <ac:spMk id="39938" creationId="{2C76E363-7977-40E8-BDA3-7DEE6A386BF5}"/>
          </ac:spMkLst>
        </pc:spChg>
        <pc:spChg chg="mod">
          <ac:chgData name="Andrea Radford" userId="740ccfd9-188d-422b-909c-cfd9aa9c54f1" providerId="ADAL" clId="{A72ED36D-474B-484D-9E3E-9F511D27E61F}" dt="2021-11-08T13:02:14.835" v="110" actId="115"/>
          <ac:spMkLst>
            <pc:docMk/>
            <pc:sldMk cId="0" sldId="263"/>
            <ac:spMk id="39939" creationId="{842D9E13-B3FC-4902-AB6D-AB9ACEECF9E8}"/>
          </ac:spMkLst>
        </pc:spChg>
      </pc:sldChg>
      <pc:sldChg chg="modSp mod">
        <pc:chgData name="Andrea Radford" userId="740ccfd9-188d-422b-909c-cfd9aa9c54f1" providerId="ADAL" clId="{A72ED36D-474B-484D-9E3E-9F511D27E61F}" dt="2021-11-08T13:12:07.414" v="322" actId="115"/>
        <pc:sldMkLst>
          <pc:docMk/>
          <pc:sldMk cId="0" sldId="266"/>
        </pc:sldMkLst>
        <pc:spChg chg="mod">
          <ac:chgData name="Andrea Radford" userId="740ccfd9-188d-422b-909c-cfd9aa9c54f1" providerId="ADAL" clId="{A72ED36D-474B-484D-9E3E-9F511D27E61F}" dt="2021-11-08T13:12:07.414" v="322" actId="115"/>
          <ac:spMkLst>
            <pc:docMk/>
            <pc:sldMk cId="0" sldId="266"/>
            <ac:spMk id="48130" creationId="{53002E74-516C-4D74-ACAC-C731F00F098B}"/>
          </ac:spMkLst>
        </pc:spChg>
      </pc:sldChg>
      <pc:sldChg chg="modSp mod">
        <pc:chgData name="Andrea Radford" userId="740ccfd9-188d-422b-909c-cfd9aa9c54f1" providerId="ADAL" clId="{A72ED36D-474B-484D-9E3E-9F511D27E61F}" dt="2021-11-08T13:14:18.056" v="502" actId="12"/>
        <pc:sldMkLst>
          <pc:docMk/>
          <pc:sldMk cId="0" sldId="267"/>
        </pc:sldMkLst>
        <pc:spChg chg="mod">
          <ac:chgData name="Andrea Radford" userId="740ccfd9-188d-422b-909c-cfd9aa9c54f1" providerId="ADAL" clId="{A72ED36D-474B-484D-9E3E-9F511D27E61F}" dt="2021-11-08T13:12:56.158" v="383" actId="115"/>
          <ac:spMkLst>
            <pc:docMk/>
            <pc:sldMk cId="0" sldId="267"/>
            <ac:spMk id="49154" creationId="{07FDD893-19B4-4474-B54F-5AB86E26CB46}"/>
          </ac:spMkLst>
        </pc:spChg>
        <pc:spChg chg="mod">
          <ac:chgData name="Andrea Radford" userId="740ccfd9-188d-422b-909c-cfd9aa9c54f1" providerId="ADAL" clId="{A72ED36D-474B-484D-9E3E-9F511D27E61F}" dt="2021-11-08T13:14:18.056" v="502" actId="12"/>
          <ac:spMkLst>
            <pc:docMk/>
            <pc:sldMk cId="0" sldId="267"/>
            <ac:spMk id="49155" creationId="{721F13BE-A468-4322-A0E8-B92C07D6F813}"/>
          </ac:spMkLst>
        </pc:spChg>
      </pc:sldChg>
      <pc:sldChg chg="modSp mod">
        <pc:chgData name="Andrea Radford" userId="740ccfd9-188d-422b-909c-cfd9aa9c54f1" providerId="ADAL" clId="{A72ED36D-474B-484D-9E3E-9F511D27E61F}" dt="2021-11-08T13:06:18.784" v="283" actId="20577"/>
        <pc:sldMkLst>
          <pc:docMk/>
          <pc:sldMk cId="0" sldId="290"/>
        </pc:sldMkLst>
        <pc:spChg chg="mod">
          <ac:chgData name="Andrea Radford" userId="740ccfd9-188d-422b-909c-cfd9aa9c54f1" providerId="ADAL" clId="{A72ED36D-474B-484D-9E3E-9F511D27E61F}" dt="2021-11-08T13:06:18.784" v="283" actId="20577"/>
          <ac:spMkLst>
            <pc:docMk/>
            <pc:sldMk cId="0" sldId="290"/>
            <ac:spMk id="3" creationId="{3395FFEF-27AD-4827-9A4C-792FA6BBFF7C}"/>
          </ac:spMkLst>
        </pc:spChg>
        <pc:spChg chg="mod">
          <ac:chgData name="Andrea Radford" userId="740ccfd9-188d-422b-909c-cfd9aa9c54f1" providerId="ADAL" clId="{A72ED36D-474B-484D-9E3E-9F511D27E61F}" dt="2021-11-08T13:06:02.399" v="256" actId="115"/>
          <ac:spMkLst>
            <pc:docMk/>
            <pc:sldMk cId="0" sldId="290"/>
            <ac:spMk id="45058" creationId="{FD5B6CC8-6F37-4E77-9D12-66D247F4E1E8}"/>
          </ac:spMkLst>
        </pc:spChg>
      </pc:sldChg>
      <pc:sldChg chg="modSp mod">
        <pc:chgData name="Andrea Radford" userId="740ccfd9-188d-422b-909c-cfd9aa9c54f1" providerId="ADAL" clId="{A72ED36D-474B-484D-9E3E-9F511D27E61F}" dt="2021-11-08T13:03:52.741" v="169" actId="115"/>
        <pc:sldMkLst>
          <pc:docMk/>
          <pc:sldMk cId="0" sldId="291"/>
        </pc:sldMkLst>
        <pc:spChg chg="mod">
          <ac:chgData name="Andrea Radford" userId="740ccfd9-188d-422b-909c-cfd9aa9c54f1" providerId="ADAL" clId="{A72ED36D-474B-484D-9E3E-9F511D27E61F}" dt="2021-11-08T13:03:52.741" v="169" actId="115"/>
          <ac:spMkLst>
            <pc:docMk/>
            <pc:sldMk cId="0" sldId="291"/>
            <ac:spMk id="44034" creationId="{1ABE05F5-9252-494F-8F75-DA6ED0104F99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72901-910D-4C2E-9536-23C8E44B3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124FA-E40D-4D10-806A-D48048FA3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ABE06-B025-4E64-BF8F-E753A0B4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0D319-9823-46D9-B182-32798D21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7F54A-F55F-49C6-A08B-81FAFBE3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0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0C1E-A309-4B7E-A310-377D401A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37676-EF2E-4C35-919C-41B80B44C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D2426-FD92-4848-9043-62110B78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881DF-0579-4995-B738-AD597C2D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8AE30-BAB3-48F6-8426-41B78749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9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F6136E-13B5-4CF6-9A28-A090E1A9E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01D561-78B8-4832-840F-9D91BCA82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D91E0-9CEC-44B4-902E-6EFCC4AD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67560-7919-4122-99BE-7A2DCEE2F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67B0-ED01-4201-8E33-EB7ACC34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64217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847417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12E952A3-0770-4E1F-B0C4-4CE6E9531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89783BF8-DBA2-44F1-99F5-E3B18F6EE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D4BA34CB-E628-4ED3-8A48-FCE239CCE9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EFCA1-487A-45AC-8E66-211001EB7A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47936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83DE-C32F-4FF1-954D-D0A696C9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4416E-040B-4F71-B255-2BC870D37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2120C-6E8E-4CB2-9023-738AA624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8BFC4-1912-41BF-9920-CC134E3A3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CEDDA-671F-4C28-BDA2-15517725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3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9303-47A8-43BE-96A5-0E30D4C5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C5F7A-03B0-472F-89C4-F9F38EB9E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C525B-E612-4E1B-8088-34827DEEC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E394A-ED2C-48BB-8BE0-E0327AAD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B13D0-60DC-4C3D-BE26-9BDD7297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F878-5523-4C9E-8057-A755D09E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7880-CA47-4E52-8C1F-F49D42182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69F23-AB7F-4377-9BD1-C81EC0F01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31521-D895-4E91-BAA0-0FD0866F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69E5B-C648-4FE7-87E6-1107B010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5B87C-E6ED-4F59-B7A7-A85A9FFC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0472-251E-41C9-AB77-A39C77A81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F0A38-895D-471F-A787-B43FEEF4E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3D2B4-2BF7-402C-A7E7-6013E98C9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71E72-DE74-4AD1-BFEF-3150E16F8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F62AC-0E35-4064-B754-50B467BF7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AC43E-F2BB-404F-9D81-74EFB63C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4BDA7-6CAB-4362-B538-80AD33EC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48EC7-8B37-434C-8229-B5E159E3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8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0F61-D998-41A1-B7BD-16DB63D5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21CFF-FB45-4198-AB81-92441BCE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87AAA-67C2-4A9D-88AF-32895D4A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4B48D8-60F6-4004-9D91-BA1B57F4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3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5AA4C-E9E5-44A4-A728-876482A2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9352D-AAE2-4A1F-BDE9-601CA5FF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6C688-B321-4340-A941-43A377DB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1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2093-2864-4D81-89C4-D30357A5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E6BDB-66C4-4653-A368-7BCB306AD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C499C-CF1F-4806-A168-37804C04B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7945E-F347-4311-9824-E9F06C44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7A6E4-EC56-4E5F-8D42-ECD6451D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E53E3-735B-47CA-94DA-09959DA6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ABF7-D8FB-4984-9C57-B948DEB69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3D1B8A-5DB0-42B2-831F-DCDBF77EA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5A729-28FE-4990-B53B-FFF573FC1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567E1-DA37-43B6-8942-5397A2C6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EEB4D-5017-42B1-97D7-CD088B29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8FA38-76D4-49FA-A9B1-D48F76E1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7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6942F9-D955-416A-929A-7C457EF9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99554-851F-4119-AF33-9EFDB9121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E11D-8D79-4D2D-864C-41C64DC7D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CB1A-AC47-4598-81D9-AF32224A7D4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BE3C0-9F67-4EE7-A90C-F9F549F5E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FB75C-BFFC-4591-8659-78B76842B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212E27-134C-4DDA-B1D7-3D1F49A80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Ser vs Estar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3E27B-6846-48EB-9452-D185EA081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To be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97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3002E74-516C-4D74-ACAC-C731F00F0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ESTAR = </a:t>
            </a:r>
            <a:r>
              <a:rPr lang="en-US" altLang="en-US" dirty="0" err="1"/>
              <a:t>p</a:t>
            </a:r>
            <a:r>
              <a:rPr lang="en-US" altLang="en-US" b="1" u="sng" dirty="0" err="1"/>
              <a:t>L</a:t>
            </a:r>
            <a:r>
              <a:rPr lang="en-US" altLang="en-US" dirty="0" err="1"/>
              <a:t>ace</a:t>
            </a:r>
            <a:r>
              <a:rPr lang="en-US" altLang="en-US" dirty="0"/>
              <a:t> = LOCATION</a:t>
            </a:r>
          </a:p>
        </p:txBody>
      </p:sp>
      <p:graphicFrame>
        <p:nvGraphicFramePr>
          <p:cNvPr id="48131" name="Object 3">
            <a:extLst>
              <a:ext uri="{FF2B5EF4-FFF2-40B4-BE49-F238E27FC236}">
                <a16:creationId xmlns:a16="http://schemas.microsoft.com/office/drawing/2014/main" id="{870E3E97-4AFA-42D8-A6BD-FF97234FB35F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923088" y="1981200"/>
          <a:ext cx="3281362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3" imgW="619049" imgH="777240" progId="MS_ClipArt_Gallery.2">
                  <p:embed/>
                </p:oleObj>
              </mc:Choice>
              <mc:Fallback>
                <p:oleObj name="Clip" r:id="rId3" imgW="619049" imgH="777240" progId="MS_ClipArt_Gallery.2">
                  <p:embed/>
                  <p:pic>
                    <p:nvPicPr>
                      <p:cNvPr id="48131" name="Object 3">
                        <a:extLst>
                          <a:ext uri="{FF2B5EF4-FFF2-40B4-BE49-F238E27FC236}">
                            <a16:creationId xmlns:a16="http://schemas.microsoft.com/office/drawing/2014/main" id="{870E3E97-4AFA-42D8-A6BD-FF97234FB3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1981200"/>
                        <a:ext cx="3281362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Rectangle 4">
            <a:extLst>
              <a:ext uri="{FF2B5EF4-FFF2-40B4-BE49-F238E27FC236}">
                <a16:creationId xmlns:a16="http://schemas.microsoft.com/office/drawing/2014/main" id="{4C214697-A412-4C1B-99ED-6A333B67BC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Location</a:t>
            </a:r>
          </a:p>
          <a:p>
            <a:pPr lvl="1"/>
            <a:r>
              <a:rPr lang="es-ES" altLang="en-US"/>
              <a:t>¿Dónde </a:t>
            </a:r>
            <a:r>
              <a:rPr lang="es-ES" altLang="en-US" u="sng"/>
              <a:t>estás</a:t>
            </a:r>
            <a:r>
              <a:rPr lang="es-ES" altLang="en-US"/>
              <a:t>?</a:t>
            </a:r>
          </a:p>
          <a:p>
            <a:pPr lvl="1"/>
            <a:r>
              <a:rPr lang="es-ES" altLang="en-US" u="sng"/>
              <a:t>Estoy</a:t>
            </a:r>
            <a:r>
              <a:rPr lang="es-ES" altLang="en-US"/>
              <a:t> en la clase de español.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7FDD893-19B4-4474-B54F-5AB86E26C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ESTAR = </a:t>
            </a:r>
            <a:r>
              <a:rPr lang="en-US" altLang="en-US" dirty="0" err="1"/>
              <a:t>pla</a:t>
            </a:r>
            <a:r>
              <a:rPr lang="en-US" altLang="en-US" b="1" u="sng" dirty="0" err="1"/>
              <a:t>CE</a:t>
            </a:r>
            <a:r>
              <a:rPr lang="en-US" altLang="en-US" dirty="0"/>
              <a:t> = CONDITION &amp; EMOTION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21F13BE-A468-4322-A0E8-B92C07D6F81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How someone is feeling as in condition</a:t>
            </a:r>
          </a:p>
          <a:p>
            <a:pPr lvl="1"/>
            <a:r>
              <a:rPr lang="es-ES" altLang="en-US" dirty="0"/>
              <a:t>¿Cómo </a:t>
            </a:r>
            <a:r>
              <a:rPr lang="es-ES" altLang="en-US" u="sng" dirty="0"/>
              <a:t>estás</a:t>
            </a:r>
            <a:r>
              <a:rPr lang="es-ES" altLang="en-US" dirty="0"/>
              <a:t>?</a:t>
            </a:r>
          </a:p>
          <a:p>
            <a:pPr lvl="1"/>
            <a:r>
              <a:rPr lang="es-ES" altLang="en-US" u="sng" dirty="0"/>
              <a:t>Estoy</a:t>
            </a:r>
            <a:r>
              <a:rPr lang="es-ES" altLang="en-US" dirty="0"/>
              <a:t> mal.</a:t>
            </a:r>
          </a:p>
          <a:p>
            <a:pPr lvl="1"/>
            <a:r>
              <a:rPr lang="es-ES" altLang="en-US" u="sng" dirty="0"/>
              <a:t>Estoy</a:t>
            </a:r>
            <a:r>
              <a:rPr lang="es-ES" altLang="en-US" dirty="0"/>
              <a:t> muy enfermo.</a:t>
            </a:r>
          </a:p>
          <a:p>
            <a:pPr marL="457200" lvl="1" indent="0">
              <a:buNone/>
            </a:pPr>
            <a:endParaRPr lang="es-ES" altLang="en-US" dirty="0"/>
          </a:p>
          <a:p>
            <a:pPr lvl="1"/>
            <a:r>
              <a:rPr lang="es-ES" altLang="en-US" dirty="0" err="1"/>
              <a:t>How</a:t>
            </a:r>
            <a:r>
              <a:rPr lang="es-ES" altLang="en-US" dirty="0"/>
              <a:t> </a:t>
            </a:r>
            <a:r>
              <a:rPr lang="es-ES" altLang="en-US" dirty="0" err="1"/>
              <a:t>someone</a:t>
            </a:r>
            <a:r>
              <a:rPr lang="es-ES" altLang="en-US" dirty="0"/>
              <a:t> </a:t>
            </a:r>
            <a:r>
              <a:rPr lang="es-ES" altLang="en-US" dirty="0" err="1"/>
              <a:t>is</a:t>
            </a:r>
            <a:r>
              <a:rPr lang="es-ES" altLang="en-US" dirty="0"/>
              <a:t> </a:t>
            </a:r>
            <a:r>
              <a:rPr lang="es-ES" altLang="en-US" dirty="0" err="1"/>
              <a:t>emotionally</a:t>
            </a:r>
            <a:endParaRPr lang="es-ES" altLang="en-US" dirty="0"/>
          </a:p>
          <a:p>
            <a:pPr lvl="1"/>
            <a:r>
              <a:rPr lang="es-ES" altLang="en-US" dirty="0"/>
              <a:t> Estoy feliz.</a:t>
            </a:r>
          </a:p>
          <a:p>
            <a:pPr lvl="1"/>
            <a:r>
              <a:rPr lang="es-ES" altLang="en-US" dirty="0"/>
              <a:t> Estamos tristes.</a:t>
            </a:r>
          </a:p>
        </p:txBody>
      </p:sp>
      <p:graphicFrame>
        <p:nvGraphicFramePr>
          <p:cNvPr id="49156" name="Object 4">
            <a:extLst>
              <a:ext uri="{FF2B5EF4-FFF2-40B4-BE49-F238E27FC236}">
                <a16:creationId xmlns:a16="http://schemas.microsoft.com/office/drawing/2014/main" id="{73A5DD96-2183-4EC6-8B66-4A6F900CD216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477000" y="1905000"/>
          <a:ext cx="3810000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lip" r:id="rId3" imgW="3651564" imgH="3468986" progId="MS_ClipArt_Gallery.2">
                  <p:embed/>
                </p:oleObj>
              </mc:Choice>
              <mc:Fallback>
                <p:oleObj name="Clip" r:id="rId3" imgW="3651564" imgH="3468986" progId="MS_ClipArt_Gallery.2">
                  <p:embed/>
                  <p:pic>
                    <p:nvPicPr>
                      <p:cNvPr id="49156" name="Object 4">
                        <a:extLst>
                          <a:ext uri="{FF2B5EF4-FFF2-40B4-BE49-F238E27FC236}">
                            <a16:creationId xmlns:a16="http://schemas.microsoft.com/office/drawing/2014/main" id="{73A5DD96-2183-4EC6-8B66-4A6F900CD2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905000"/>
                        <a:ext cx="3810000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CDBE1E-DB1A-4684-B5D6-EF7418EC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Ser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8FB0FE-7920-40D5-91BF-4F977E61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35211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soy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somos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eres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sois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es                                          son</a:t>
            </a:r>
          </a:p>
        </p:txBody>
      </p:sp>
    </p:spTree>
    <p:extLst>
      <p:ext uri="{BB962C8B-B14F-4D97-AF65-F5344CB8AC3E}">
        <p14:creationId xmlns:p14="http://schemas.microsoft.com/office/powerpoint/2010/main" val="82544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CDBE1E-DB1A-4684-B5D6-EF7418EC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Estar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8FB0FE-7920-40D5-91BF-4F977E61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35211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estoy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estamos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estás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estáis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está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están</a:t>
            </a:r>
            <a:endParaRPr lang="en-US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3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547964-942E-4968-A8D5-5A17ED556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0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16C39A1-701F-418A-AEDB-78DFD74A5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SER = </a:t>
            </a:r>
            <a:r>
              <a:rPr lang="en-US" altLang="en-US" b="1" u="sng" dirty="0" err="1"/>
              <a:t>D</a:t>
            </a:r>
            <a:r>
              <a:rPr lang="en-US" altLang="en-US" dirty="0" err="1"/>
              <a:t>oc</a:t>
            </a:r>
            <a:r>
              <a:rPr lang="en-US" altLang="en-US" b="1" u="sng" dirty="0" err="1"/>
              <a:t>T</a:t>
            </a:r>
            <a:r>
              <a:rPr lang="en-US" altLang="en-US" dirty="0" err="1"/>
              <a:t>or</a:t>
            </a:r>
            <a:r>
              <a:rPr lang="en-US" altLang="en-US" dirty="0"/>
              <a:t> = DATE &amp; TIME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78FCB2A-4C5A-4489-BF23-51FFD1801F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97164" y="1524000"/>
            <a:ext cx="3627437" cy="4572000"/>
          </a:xfrm>
        </p:spPr>
        <p:txBody>
          <a:bodyPr/>
          <a:lstStyle/>
          <a:p>
            <a:r>
              <a:rPr lang="en-US" altLang="en-US"/>
              <a:t>time</a:t>
            </a:r>
          </a:p>
          <a:p>
            <a:pPr lvl="1"/>
            <a:r>
              <a:rPr lang="es-ES" altLang="en-US"/>
              <a:t>¿Qué hora </a:t>
            </a:r>
            <a:r>
              <a:rPr lang="es-ES" altLang="en-US" u="sng"/>
              <a:t>es</a:t>
            </a:r>
            <a:r>
              <a:rPr lang="es-ES" altLang="en-US"/>
              <a:t>?</a:t>
            </a:r>
          </a:p>
          <a:p>
            <a:pPr lvl="1"/>
            <a:r>
              <a:rPr lang="es-ES" altLang="en-US" u="sng"/>
              <a:t>Son</a:t>
            </a:r>
            <a:r>
              <a:rPr lang="es-ES" altLang="en-US"/>
              <a:t> las dos.</a:t>
            </a:r>
          </a:p>
          <a:p>
            <a:r>
              <a:rPr lang="en-US" altLang="en-US"/>
              <a:t>day</a:t>
            </a:r>
          </a:p>
          <a:p>
            <a:pPr lvl="1"/>
            <a:r>
              <a:rPr lang="en-US" altLang="en-US"/>
              <a:t>¿</a:t>
            </a:r>
            <a:r>
              <a:rPr lang="es-ES" altLang="en-US"/>
              <a:t>Qué día </a:t>
            </a:r>
            <a:r>
              <a:rPr lang="es-ES" altLang="en-US" u="sng"/>
              <a:t>es</a:t>
            </a:r>
            <a:r>
              <a:rPr lang="es-ES" altLang="en-US"/>
              <a:t> hoy?</a:t>
            </a:r>
          </a:p>
          <a:p>
            <a:pPr lvl="1"/>
            <a:r>
              <a:rPr lang="es-ES" altLang="en-US"/>
              <a:t>Hoy </a:t>
            </a:r>
            <a:r>
              <a:rPr lang="es-ES" altLang="en-US" u="sng"/>
              <a:t>es</a:t>
            </a:r>
            <a:r>
              <a:rPr lang="es-ES" altLang="en-US"/>
              <a:t> lunes.</a:t>
            </a:r>
          </a:p>
          <a:p>
            <a:r>
              <a:rPr lang="en-US" altLang="en-US"/>
              <a:t>date</a:t>
            </a:r>
          </a:p>
          <a:p>
            <a:pPr lvl="1"/>
            <a:r>
              <a:rPr lang="en-US" altLang="en-US"/>
              <a:t>¿</a:t>
            </a:r>
            <a:r>
              <a:rPr lang="es-ES" altLang="en-US"/>
              <a:t>Cuál </a:t>
            </a:r>
            <a:r>
              <a:rPr lang="es-ES" altLang="en-US" u="sng"/>
              <a:t>es</a:t>
            </a:r>
            <a:r>
              <a:rPr lang="es-ES" altLang="en-US"/>
              <a:t> la fecha?</a:t>
            </a:r>
          </a:p>
          <a:p>
            <a:pPr lvl="1"/>
            <a:r>
              <a:rPr lang="es-ES" altLang="en-US" u="sng"/>
              <a:t>Es</a:t>
            </a:r>
            <a:r>
              <a:rPr lang="es-ES" altLang="en-US"/>
              <a:t> el 31 de diciembre.</a:t>
            </a:r>
          </a:p>
        </p:txBody>
      </p: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7A253FAA-BF68-4A30-A435-8C2B189813AD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096000" y="3505201"/>
          <a:ext cx="3810000" cy="260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4430162" imgH="3468986" progId="MS_ClipArt_Gallery.2">
                  <p:embed/>
                </p:oleObj>
              </mc:Choice>
              <mc:Fallback>
                <p:oleObj name="Clip" r:id="rId3" imgW="4430162" imgH="3468986" progId="MS_ClipArt_Gallery.2">
                  <p:embed/>
                  <p:pic>
                    <p:nvPicPr>
                      <p:cNvPr id="38916" name="Object 4">
                        <a:extLst>
                          <a:ext uri="{FF2B5EF4-FFF2-40B4-BE49-F238E27FC236}">
                            <a16:creationId xmlns:a16="http://schemas.microsoft.com/office/drawing/2014/main" id="{7A253FAA-BF68-4A30-A435-8C2B189813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05201"/>
                        <a:ext cx="3810000" cy="260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>
            <a:extLst>
              <a:ext uri="{FF2B5EF4-FFF2-40B4-BE49-F238E27FC236}">
                <a16:creationId xmlns:a16="http://schemas.microsoft.com/office/drawing/2014/main" id="{8A5D685A-CE0E-487E-9282-2625391C5C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1371600"/>
          <a:ext cx="18288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5" imgW="4579545" imgH="4579545" progId="MS_ClipArt_Gallery.2">
                  <p:embed/>
                </p:oleObj>
              </mc:Choice>
              <mc:Fallback>
                <p:oleObj name="Clip" r:id="rId5" imgW="4579545" imgH="4579545" progId="MS_ClipArt_Gallery.2">
                  <p:embed/>
                  <p:pic>
                    <p:nvPicPr>
                      <p:cNvPr id="38917" name="Object 5">
                        <a:extLst>
                          <a:ext uri="{FF2B5EF4-FFF2-40B4-BE49-F238E27FC236}">
                            <a16:creationId xmlns:a16="http://schemas.microsoft.com/office/drawing/2014/main" id="{8A5D685A-CE0E-487E-9282-2625391C5C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371600"/>
                        <a:ext cx="18288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C76E363-7977-40E8-BDA3-7DEE6A386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SER = </a:t>
            </a:r>
            <a:r>
              <a:rPr lang="en-US" altLang="en-US" dirty="0" err="1"/>
              <a:t>d</a:t>
            </a:r>
            <a:r>
              <a:rPr lang="en-US" altLang="en-US" b="1" u="sng" dirty="0" err="1"/>
              <a:t>O</a:t>
            </a:r>
            <a:r>
              <a:rPr lang="en-US" altLang="en-US" dirty="0" err="1"/>
              <a:t>ctor</a:t>
            </a:r>
            <a:r>
              <a:rPr lang="en-US" altLang="en-US" dirty="0"/>
              <a:t> = OCCUPATION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42D9E13-B3FC-4902-AB6D-AB9ACEECF9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Occupation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</a:t>
            </a:r>
          </a:p>
          <a:p>
            <a:pPr lvl="1"/>
            <a:r>
              <a:rPr lang="es-ES" altLang="en-US" dirty="0"/>
              <a:t>Yo </a:t>
            </a:r>
            <a:r>
              <a:rPr lang="es-ES" altLang="en-US" u="sng" dirty="0"/>
              <a:t>soy</a:t>
            </a:r>
            <a:r>
              <a:rPr lang="es-ES" altLang="en-US" dirty="0"/>
              <a:t> profesora de espa</a:t>
            </a:r>
            <a:r>
              <a:rPr lang="es-ES" altLang="en-US" dirty="0">
                <a:cs typeface="Arial" panose="020B0604020202020204" pitchFamily="34" charset="0"/>
              </a:rPr>
              <a:t>ñ</a:t>
            </a:r>
            <a:r>
              <a:rPr lang="es-ES" altLang="en-US" dirty="0"/>
              <a:t>ol.  </a:t>
            </a:r>
          </a:p>
          <a:p>
            <a:pPr lvl="1"/>
            <a:r>
              <a:rPr lang="es-ES" altLang="en-US" dirty="0"/>
              <a:t>Raquel </a:t>
            </a:r>
            <a:r>
              <a:rPr lang="es-ES" altLang="en-US" u="sng" dirty="0"/>
              <a:t>es</a:t>
            </a:r>
            <a:r>
              <a:rPr lang="es-ES" altLang="en-US" dirty="0"/>
              <a:t> abogada.</a:t>
            </a:r>
            <a:r>
              <a:rPr lang="en-US" altLang="en-US" dirty="0"/>
              <a:t>  </a:t>
            </a:r>
          </a:p>
          <a:p>
            <a:pPr lvl="1"/>
            <a:r>
              <a:rPr lang="en-US" altLang="en-US" u="sng" dirty="0" err="1"/>
              <a:t>Somos</a:t>
            </a:r>
            <a:r>
              <a:rPr lang="en-US" altLang="en-US" dirty="0"/>
              <a:t> </a:t>
            </a:r>
            <a:r>
              <a:rPr lang="en-US" altLang="en-US" dirty="0" err="1"/>
              <a:t>estudiantes</a:t>
            </a:r>
            <a:r>
              <a:rPr lang="en-US" altLang="en-US" dirty="0"/>
              <a:t>.</a:t>
            </a:r>
          </a:p>
        </p:txBody>
      </p:sp>
      <p:graphicFrame>
        <p:nvGraphicFramePr>
          <p:cNvPr id="39940" name="Object 4">
            <a:extLst>
              <a:ext uri="{FF2B5EF4-FFF2-40B4-BE49-F238E27FC236}">
                <a16:creationId xmlns:a16="http://schemas.microsoft.com/office/drawing/2014/main" id="{316FB519-832B-4439-A877-9921289E8A41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659563" y="2230439"/>
          <a:ext cx="3810000" cy="361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3" imgW="987552" imgH="937260" progId="MS_ClipArt_Gallery.2">
                  <p:embed/>
                </p:oleObj>
              </mc:Choice>
              <mc:Fallback>
                <p:oleObj name="Clip" r:id="rId3" imgW="987552" imgH="937260" progId="MS_ClipArt_Gallery.2">
                  <p:embed/>
                  <p:pic>
                    <p:nvPicPr>
                      <p:cNvPr id="39940" name="Object 4">
                        <a:extLst>
                          <a:ext uri="{FF2B5EF4-FFF2-40B4-BE49-F238E27FC236}">
                            <a16:creationId xmlns:a16="http://schemas.microsoft.com/office/drawing/2014/main" id="{316FB519-832B-4439-A877-9921289E8A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230439"/>
                        <a:ext cx="3810000" cy="361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1ABE05F5-9252-494F-8F75-DA6ED0104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Ser = </a:t>
            </a:r>
            <a:r>
              <a:rPr lang="en-US" altLang="en-US" dirty="0" err="1"/>
              <a:t>do</a:t>
            </a:r>
            <a:r>
              <a:rPr lang="en-US" altLang="en-US" b="1" u="sng" dirty="0" err="1"/>
              <a:t>C</a:t>
            </a:r>
            <a:r>
              <a:rPr lang="en-US" altLang="en-US" dirty="0" err="1"/>
              <a:t>tor</a:t>
            </a:r>
            <a:r>
              <a:rPr lang="en-US" altLang="en-US" dirty="0"/>
              <a:t> = CHARACTERISTIC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9B6B5-E187-4251-A021-5F95E1F35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Descriptions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 </a:t>
            </a:r>
            <a:r>
              <a:rPr lang="es-ES" dirty="0"/>
              <a:t>¿Cómo </a:t>
            </a:r>
            <a:r>
              <a:rPr lang="es-ES" u="sng" dirty="0"/>
              <a:t>es</a:t>
            </a:r>
            <a:r>
              <a:rPr lang="es-ES" dirty="0"/>
              <a:t> la chica?</a:t>
            </a:r>
          </a:p>
          <a:p>
            <a:pPr lvl="1">
              <a:lnSpc>
                <a:spcPct val="90000"/>
              </a:lnSpc>
              <a:defRPr/>
            </a:pPr>
            <a:r>
              <a:rPr lang="es-ES" dirty="0"/>
              <a:t>La chica </a:t>
            </a:r>
            <a:r>
              <a:rPr lang="es-ES" u="sng" dirty="0"/>
              <a:t>es</a:t>
            </a:r>
            <a:r>
              <a:rPr lang="es-ES" dirty="0"/>
              <a:t> muy guapa </a:t>
            </a:r>
          </a:p>
          <a:p>
            <a:pPr marL="457200" lvl="1" indent="0">
              <a:buNone/>
              <a:defRPr/>
            </a:pPr>
            <a:r>
              <a:rPr lang="es-ES" dirty="0"/>
              <a:t>    y baja.</a:t>
            </a:r>
            <a:endParaRPr lang="en-US" dirty="0"/>
          </a:p>
        </p:txBody>
      </p:sp>
      <p:pic>
        <p:nvPicPr>
          <p:cNvPr id="44036" name="Picture 8" descr="girl's face">
            <a:extLst>
              <a:ext uri="{FF2B5EF4-FFF2-40B4-BE49-F238E27FC236}">
                <a16:creationId xmlns:a16="http://schemas.microsoft.com/office/drawing/2014/main" id="{D8C64CB7-CB8B-48D9-B247-63CD86EFF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76625"/>
            <a:ext cx="3048000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2BB37F2-183E-46B5-A9BB-407B09AD9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SER = </a:t>
            </a:r>
            <a:r>
              <a:rPr lang="en-US" altLang="en-US" dirty="0" err="1"/>
              <a:t>doct</a:t>
            </a:r>
            <a:r>
              <a:rPr lang="en-US" altLang="en-US" b="1" u="sng" dirty="0" err="1"/>
              <a:t>O</a:t>
            </a:r>
            <a:r>
              <a:rPr lang="en-US" altLang="en-US" dirty="0" err="1"/>
              <a:t>r</a:t>
            </a:r>
            <a:r>
              <a:rPr lang="en-US" altLang="en-US" dirty="0"/>
              <a:t> = ORIGIN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21F05C4-8B9D-4AC1-9E50-0150979202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Origin/Nationality</a:t>
            </a:r>
          </a:p>
          <a:p>
            <a:pPr lvl="1"/>
            <a:r>
              <a:rPr lang="es-ES" altLang="en-US" dirty="0"/>
              <a:t>¿De dónde </a:t>
            </a:r>
            <a:r>
              <a:rPr lang="es-ES" altLang="en-US" u="sng" dirty="0"/>
              <a:t>eres</a:t>
            </a:r>
            <a:r>
              <a:rPr lang="es-ES" altLang="en-US" dirty="0"/>
              <a:t>?</a:t>
            </a:r>
          </a:p>
          <a:p>
            <a:pPr lvl="1"/>
            <a:r>
              <a:rPr lang="es-ES" altLang="en-US" u="sng" dirty="0"/>
              <a:t>Soy</a:t>
            </a:r>
            <a:r>
              <a:rPr lang="es-ES" altLang="en-US" dirty="0"/>
              <a:t> de México.</a:t>
            </a:r>
          </a:p>
          <a:p>
            <a:pPr lvl="1"/>
            <a:r>
              <a:rPr lang="es-ES" altLang="en-US" u="sng" dirty="0"/>
              <a:t>Soy</a:t>
            </a:r>
            <a:r>
              <a:rPr lang="es-ES" altLang="en-US" dirty="0"/>
              <a:t> mexicano.</a:t>
            </a:r>
          </a:p>
          <a:p>
            <a:endParaRPr lang="es-ES" altLang="en-US" dirty="0"/>
          </a:p>
        </p:txBody>
      </p:sp>
      <p:pic>
        <p:nvPicPr>
          <p:cNvPr id="43012" name="Picture 5" descr="mexico">
            <a:extLst>
              <a:ext uri="{FF2B5EF4-FFF2-40B4-BE49-F238E27FC236}">
                <a16:creationId xmlns:a16="http://schemas.microsoft.com/office/drawing/2014/main" id="{43ED5251-7BDE-4811-A5E2-A368472F4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57400"/>
            <a:ext cx="3429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FD5B6CC8-6F37-4E77-9D12-66D247F4E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Ser = </a:t>
            </a:r>
            <a:r>
              <a:rPr lang="en-US" altLang="en-US" dirty="0" err="1"/>
              <a:t>docto</a:t>
            </a:r>
            <a:r>
              <a:rPr lang="en-US" altLang="en-US" b="1" u="sng" dirty="0" err="1"/>
              <a:t>R</a:t>
            </a:r>
            <a:r>
              <a:rPr lang="en-US" altLang="en-US" dirty="0"/>
              <a:t> =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5FFEF-27AD-4827-9A4C-792FA6BBF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Relations</a:t>
            </a:r>
          </a:p>
          <a:p>
            <a:pPr marL="0" indent="0">
              <a:buNone/>
              <a:defRPr/>
            </a:pPr>
            <a:r>
              <a:rPr lang="en-US" dirty="0"/>
              <a:t>   Ricardo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novio</a:t>
            </a:r>
            <a:r>
              <a:rPr lang="en-US" dirty="0"/>
              <a:t> de Elena.</a:t>
            </a:r>
          </a:p>
          <a:p>
            <a:pPr marL="0" indent="0">
              <a:buNone/>
              <a:defRPr/>
            </a:pPr>
            <a:r>
              <a:rPr lang="en-US" dirty="0"/>
              <a:t>   Juana es la </a:t>
            </a:r>
            <a:r>
              <a:rPr lang="en-US" dirty="0" err="1"/>
              <a:t>esposa</a:t>
            </a:r>
            <a:r>
              <a:rPr lang="en-US" dirty="0"/>
              <a:t> de Sam.</a:t>
            </a:r>
          </a:p>
          <a:p>
            <a:pPr marL="0" indent="0">
              <a:buNone/>
              <a:defRPr/>
            </a:pPr>
            <a:r>
              <a:rPr lang="en-US" dirty="0"/>
              <a:t>   Carmen es mi amiga.</a:t>
            </a:r>
          </a:p>
        </p:txBody>
      </p:sp>
      <p:pic>
        <p:nvPicPr>
          <p:cNvPr id="45060" name="Picture 4" descr="C:\Users\RAJ11232\AppData\Local\Microsoft\Windows\Temporary Internet Files\Content.IE5\MM58AK7F\MP900439253[1].jpg">
            <a:extLst>
              <a:ext uri="{FF2B5EF4-FFF2-40B4-BE49-F238E27FC236}">
                <a16:creationId xmlns:a16="http://schemas.microsoft.com/office/drawing/2014/main" id="{FDCAE72A-EB7B-47C3-BB25-A4916FE11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38862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3" ma:contentTypeDescription="Create a new document." ma:contentTypeScope="" ma:versionID="aabaab56e484b8749c3163d4e15740e3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c067a75919bd5b892bcdcc4662e5ba2c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A4F984-07A2-43F4-A240-C8088C4E07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FDFBAD8-0E3E-4E44-A022-6D97F3BDF7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80EF9-1081-4B14-97A9-145B0098C66A}">
  <ds:schemaRefs>
    <ds:schemaRef ds:uri="33f9c857-4026-4e87-b366-f0dccd7f7974"/>
    <ds:schemaRef ds:uri="7054d92a-f9bd-4a27-ac5f-eeceb6ec56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210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Monotype Sorts</vt:lpstr>
      <vt:lpstr>Office Theme</vt:lpstr>
      <vt:lpstr>Microsoft Clip Gallery</vt:lpstr>
      <vt:lpstr>Ser vs Estar</vt:lpstr>
      <vt:lpstr>Ser</vt:lpstr>
      <vt:lpstr>Estar</vt:lpstr>
      <vt:lpstr>PowerPoint Presentation</vt:lpstr>
      <vt:lpstr>SER = DocTor = DATE &amp; TIME</vt:lpstr>
      <vt:lpstr>SER = dOctor = OCCUPATION</vt:lpstr>
      <vt:lpstr>Ser = doCtor = CHARACTERISTIC</vt:lpstr>
      <vt:lpstr>SER = doctOr = ORIGIN</vt:lpstr>
      <vt:lpstr>Ser = doctoR = Relation</vt:lpstr>
      <vt:lpstr>ESTAR = pLace = LOCATION</vt:lpstr>
      <vt:lpstr>ESTAR = plaCE = CONDITION &amp; EMOTION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vs Estar</dc:title>
  <dc:creator>Andrea Radford</dc:creator>
  <cp:lastModifiedBy>Andrea Radford</cp:lastModifiedBy>
  <cp:revision>2</cp:revision>
  <dcterms:created xsi:type="dcterms:W3CDTF">2019-10-21T17:50:21Z</dcterms:created>
  <dcterms:modified xsi:type="dcterms:W3CDTF">2021-11-08T19:17:22Z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