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"/>
  </p:notesMasterIdLst>
  <p:sldIdLst>
    <p:sldId id="256" r:id="rId4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89" autoAdjust="0"/>
    <p:restoredTop sz="94660"/>
  </p:normalViewPr>
  <p:slideViewPr>
    <p:cSldViewPr>
      <p:cViewPr varScale="1">
        <p:scale>
          <a:sx n="65" d="100"/>
          <a:sy n="65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63A31-6D01-4488-8261-5999C27CE97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9205-9988-4FE2-B2AB-3D10AB6D8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9205-9988-4FE2-B2AB-3D10AB6D86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823C-05A5-4915-8D88-2D5E1E6E8E9E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22A8-8CFB-4C06-9BDD-1BC8D21366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Question Master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3212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0886" y="109472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 soy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 rot="10800000">
            <a:off x="0" y="24384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 </a:t>
            </a:r>
            <a:r>
              <a:rPr lang="en-US" sz="1200" dirty="0" err="1" smtClean="0"/>
              <a:t>Él</a:t>
            </a:r>
            <a:r>
              <a:rPr lang="en-US" sz="1200" dirty="0" smtClean="0"/>
              <a:t> </a:t>
            </a:r>
            <a:r>
              <a:rPr lang="en-US" sz="1200" dirty="0" err="1" smtClean="0"/>
              <a:t>tiene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Uds</a:t>
            </a:r>
            <a:r>
              <a:rPr lang="en-US" sz="1200" dirty="0" smtClean="0"/>
              <a:t>. </a:t>
            </a:r>
            <a:r>
              <a:rPr lang="en-US" sz="1200" dirty="0" err="1" smtClean="0"/>
              <a:t>tienen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Nosotros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somos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1828800" y="111401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tenéis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 rot="10800000">
            <a:off x="1817914" y="2438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 </a:t>
            </a:r>
            <a:r>
              <a:rPr lang="en-US" sz="1200" dirty="0" err="1" smtClean="0"/>
              <a:t>tengo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7292" y="366100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</a:t>
            </a:r>
            <a:r>
              <a:rPr lang="en-US" sz="1200" dirty="0" err="1" smtClean="0"/>
              <a:t>castaño</a:t>
            </a:r>
            <a:r>
              <a:rPr lang="en-US" sz="1200" dirty="0" smtClean="0"/>
              <a:t> / café / </a:t>
            </a:r>
            <a:r>
              <a:rPr lang="en-US" sz="1200" dirty="0" err="1" smtClean="0"/>
              <a:t>marrón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1828800" y="5181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Ud</a:t>
            </a:r>
            <a:r>
              <a:rPr lang="en-US" sz="1200" dirty="0" smtClean="0"/>
              <a:t>. </a:t>
            </a:r>
            <a:r>
              <a:rPr lang="en-US" sz="1200" dirty="0" err="1" smtClean="0"/>
              <a:t>tiene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1140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Los </a:t>
            </a:r>
            <a:r>
              <a:rPr lang="en-US" sz="1200" dirty="0" err="1" smtClean="0"/>
              <a:t>ojos</a:t>
            </a:r>
            <a:r>
              <a:rPr lang="en-US" sz="1200" dirty="0" smtClean="0"/>
              <a:t> </a:t>
            </a:r>
            <a:r>
              <a:rPr lang="en-US" sz="1200" dirty="0" err="1" smtClean="0"/>
              <a:t>verdes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 rot="10800000">
            <a:off x="3638843" y="24721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negro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38099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sois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17740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Él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 rot="10800000">
            <a:off x="5486400" y="111401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Peor</a:t>
            </a:r>
            <a:r>
              <a:rPr lang="en-US" sz="1200" dirty="0" smtClean="0"/>
              <a:t> que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24383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Nosotros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tenemos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79491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Los </a:t>
            </a:r>
            <a:r>
              <a:rPr lang="en-US" sz="1200" dirty="0" err="1" smtClean="0"/>
              <a:t>ojos</a:t>
            </a:r>
            <a:r>
              <a:rPr lang="en-US" sz="1200" dirty="0" smtClean="0"/>
              <a:t> </a:t>
            </a:r>
            <a:r>
              <a:rPr lang="en-US" sz="1200" dirty="0" err="1" smtClean="0"/>
              <a:t>azules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rot="10800000">
            <a:off x="5485750" y="51815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Uds</a:t>
            </a:r>
            <a:r>
              <a:rPr lang="en-US" sz="1200" dirty="0" smtClean="0"/>
              <a:t>. son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 rot="10800000">
            <a:off x="7315200" y="111400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Ellas</a:t>
            </a:r>
            <a:r>
              <a:rPr lang="en-US" sz="1200" dirty="0" smtClean="0"/>
              <a:t> son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rot="10800000">
            <a:off x="7315200" y="24244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Tú</a:t>
            </a:r>
            <a:r>
              <a:rPr lang="en-US" sz="1200" dirty="0" smtClean="0"/>
              <a:t> </a:t>
            </a:r>
            <a:r>
              <a:rPr lang="en-US" sz="1200" dirty="0" err="1" smtClean="0"/>
              <a:t>tienes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304314" y="38384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Ud</a:t>
            </a:r>
            <a:r>
              <a:rPr lang="en-US" sz="1200" dirty="0" smtClean="0"/>
              <a:t>. </a:t>
            </a:r>
            <a:r>
              <a:rPr lang="en-US" sz="1200" dirty="0" err="1" smtClean="0"/>
              <a:t>es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 rot="10800000">
            <a:off x="7315200" y="51673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Ellos</a:t>
            </a:r>
            <a:r>
              <a:rPr lang="en-US" sz="1200" dirty="0" smtClean="0"/>
              <a:t> </a:t>
            </a:r>
            <a:r>
              <a:rPr lang="en-US" sz="1200" dirty="0" err="1" smtClean="0"/>
              <a:t>tienen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37592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 am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15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He has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 rot="10800000">
            <a:off x="0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all have (Latin Am.)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-10886" y="5458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We are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7028" y="13717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Y’all</a:t>
            </a:r>
            <a:r>
              <a:rPr lang="en-US" sz="1200" dirty="0" smtClean="0"/>
              <a:t> have (Spain)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8070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 have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408949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Brown hair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839685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(formal) have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35828" y="13868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Green eyes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6358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Black hair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46714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Y’all</a:t>
            </a:r>
            <a:r>
              <a:rPr lang="en-US" sz="1200" dirty="0" smtClean="0"/>
              <a:t> are (Spain)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646714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He is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464628" y="13566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Worse than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475514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We have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464629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Blue eyes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464628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all are (Latin Am.)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326086" y="13856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They are (feminine)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293429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have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rot="10800000">
            <a:off x="7293428" y="41155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(formal) are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7326086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They have (masc.)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 rot="5400000">
            <a:off x="99020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Tan…</a:t>
            </a:r>
            <a:r>
              <a:rPr lang="en-US" sz="1200" dirty="0" err="1" smtClean="0"/>
              <a:t>como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313764" y="5591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As much as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819004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Ellos</a:t>
            </a:r>
            <a:r>
              <a:rPr lang="en-US" sz="1200" dirty="0" smtClean="0"/>
              <a:t> son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5400000">
            <a:off x="3106889" y="56146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They are (masc.)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5400000">
            <a:off x="4647804" y="52894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Ellas</a:t>
            </a:r>
            <a:r>
              <a:rPr lang="en-US" sz="1200" dirty="0" smtClean="0"/>
              <a:t> </a:t>
            </a:r>
            <a:r>
              <a:rPr lang="en-US" sz="1200" dirty="0" err="1" smtClean="0"/>
              <a:t>tienen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68348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They have (fem.)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 rot="5400000">
            <a:off x="6476671" y="561531"/>
            <a:ext cx="140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</a:t>
            </a:r>
            <a:r>
              <a:rPr lang="en-US" sz="1200" dirty="0" err="1" smtClean="0"/>
              <a:t>rubio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753603" y="56159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Blond hair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1001090" y="191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hermana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1267203" y="191155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sister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3142564" y="192284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More…than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2808120" y="191155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Más</a:t>
            </a:r>
            <a:r>
              <a:rPr lang="en-US" sz="1200" dirty="0" smtClean="0"/>
              <a:t>…que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4647805" y="19025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Tú</a:t>
            </a:r>
            <a:r>
              <a:rPr lang="en-US" sz="1200" dirty="0" smtClean="0"/>
              <a:t> </a:t>
            </a:r>
            <a:r>
              <a:rPr lang="en-US" sz="1200" dirty="0" err="1" smtClean="0"/>
              <a:t>eres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 rot="5400000">
            <a:off x="4968347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 (informal) are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6476604" y="190250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Ella </a:t>
            </a:r>
            <a:r>
              <a:rPr lang="en-US" sz="1200" dirty="0" err="1" smtClean="0"/>
              <a:t>tiene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 rot="5400000">
            <a:off x="6775375" y="19115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She has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 rot="5400000">
            <a:off x="1001090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Ella </a:t>
            </a:r>
            <a:r>
              <a:rPr lang="en-US" sz="1200" dirty="0" err="1" smtClean="0"/>
              <a:t>es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1313764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She is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419945" y="3171182"/>
            <a:ext cx="135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madre</a:t>
            </a:r>
            <a:r>
              <a:rPr lang="en-US" sz="1200" dirty="0" smtClean="0"/>
              <a:t> / </a:t>
            </a:r>
            <a:br>
              <a:rPr lang="en-US" sz="1200" dirty="0" smtClean="0"/>
            </a:br>
            <a:r>
              <a:rPr lang="en-US" sz="1200" dirty="0" smtClean="0"/>
              <a:t>La </a:t>
            </a:r>
            <a:r>
              <a:rPr lang="en-US" sz="1200" dirty="0" err="1" smtClean="0"/>
              <a:t>mamá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6794132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Mother / Mom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986266" y="603422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largo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131376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Long hair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2808119" y="328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Mi</a:t>
            </a:r>
            <a:r>
              <a:rPr lang="en-US" sz="1200" dirty="0" smtClean="0"/>
              <a:t> </a:t>
            </a:r>
            <a:r>
              <a:rPr lang="en-US" sz="1200" dirty="0" err="1" smtClean="0"/>
              <a:t>familia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3128660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My family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6476603" y="465528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Mejor</a:t>
            </a:r>
            <a:r>
              <a:rPr lang="en-US" sz="1200" dirty="0" smtClean="0"/>
              <a:t> que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 rot="5400000">
            <a:off x="6775375" y="465528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Better than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 rot="5400000">
            <a:off x="990204" y="465528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eres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1281106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are you like?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2840776" y="465528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padre / El </a:t>
            </a:r>
            <a:r>
              <a:rPr lang="en-US" sz="1200" dirty="0" err="1" smtClean="0"/>
              <a:t>papá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096003" y="46428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Father / Dad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 rot="16200000">
            <a:off x="464780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hermano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 rot="16200000">
            <a:off x="2840776" y="60081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También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191351" y="5929310"/>
            <a:ext cx="135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Also / Too / </a:t>
            </a:r>
            <a:br>
              <a:rPr lang="en-US" sz="1200" dirty="0" smtClean="0"/>
            </a:br>
            <a:r>
              <a:rPr lang="en-US" sz="1200" dirty="0" smtClean="0"/>
              <a:t>As well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4658690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Los </a:t>
            </a:r>
            <a:r>
              <a:rPr lang="en-US" sz="1200" dirty="0" err="1" smtClean="0"/>
              <a:t>ojos</a:t>
            </a:r>
            <a:r>
              <a:rPr lang="en-US" sz="1200" dirty="0" smtClean="0"/>
              <a:t> cafés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93267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Brown eyes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6470837" y="6006685"/>
            <a:ext cx="141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pelo</a:t>
            </a:r>
            <a:r>
              <a:rPr lang="en-US" sz="1200" dirty="0" smtClean="0"/>
              <a:t> </a:t>
            </a:r>
            <a:r>
              <a:rPr lang="en-US" sz="1200" dirty="0" err="1" smtClean="0"/>
              <a:t>corto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 rot="5400000">
            <a:off x="6772360" y="604117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Short hair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 rot="5400000">
            <a:off x="4644788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Menos</a:t>
            </a:r>
            <a:r>
              <a:rPr lang="en-US" sz="1200" dirty="0" smtClean="0"/>
              <a:t>…que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921787" y="465528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Less…than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493267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brother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10885" y="653590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1853588" y="654796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3646714" y="656030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5497286" y="65479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7315199" y="65711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 rot="10800000">
            <a:off x="-21772" y="2323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silla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1839685" y="2468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lápiz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3624943" y="409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¿De </a:t>
            </a:r>
            <a:r>
              <a:rPr lang="en-US" sz="1200" dirty="0" err="1" smtClean="0"/>
              <a:t>dónde</a:t>
            </a:r>
            <a:r>
              <a:rPr lang="en-US" sz="1200" dirty="0" smtClean="0"/>
              <a:t> </a:t>
            </a:r>
            <a:r>
              <a:rPr lang="en-US" sz="1200" dirty="0" err="1" smtClean="0"/>
              <a:t>eres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 rot="10800000">
            <a:off x="5464628" y="2468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Buenos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7304314" y="409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Hasta </a:t>
            </a:r>
            <a:r>
              <a:rPr lang="en-US" sz="1200" dirty="0" err="1" smtClean="0"/>
              <a:t>luego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 rot="16200000">
            <a:off x="-515041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 rot="16200000">
            <a:off x="-525925" y="330794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 rot="16200000">
            <a:off x="-533796" y="465527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-515039" y="60174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 rot="16200000">
            <a:off x="8294519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El/La </a:t>
            </a:r>
            <a:r>
              <a:rPr lang="en-US" sz="1200" dirty="0" err="1" smtClean="0"/>
              <a:t>esposo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8294518" y="32969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8294517" y="46845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294518" y="602491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8291502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-515040" y="53982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 rot="16200000">
            <a:off x="-566453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Mayor que</a:t>
            </a:r>
            <a:endParaRPr lang="en-US" sz="1200" dirty="0"/>
          </a:p>
        </p:txBody>
      </p:sp>
      <p:sp>
        <p:nvSpPr>
          <p:cNvPr id="108" name="TextBox 107"/>
          <p:cNvSpPr txBox="1"/>
          <p:nvPr/>
        </p:nvSpPr>
        <p:spPr>
          <a:xfrm rot="5400000">
            <a:off x="-519898" y="191155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cuaderno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 rot="5400000">
            <a:off x="-533795" y="328223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Friends</a:t>
            </a:r>
            <a:endParaRPr lang="en-US" sz="1200" dirty="0"/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-519899" y="465527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is he like?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 rot="5400000">
            <a:off x="-547697" y="601507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estás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 rot="5400000">
            <a:off x="8294519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Good night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8291501" y="328223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Menor</a:t>
            </a:r>
            <a:r>
              <a:rPr lang="en-US" sz="1200" dirty="0" smtClean="0"/>
              <a:t> que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 rot="5400000">
            <a:off x="8305405" y="468452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Qué</a:t>
            </a:r>
            <a:r>
              <a:rPr lang="en-US" sz="1200" dirty="0" smtClean="0"/>
              <a:t> hora </a:t>
            </a:r>
            <a:r>
              <a:rPr lang="en-US" sz="1200" dirty="0" err="1" smtClean="0"/>
              <a:t>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8327176" y="602491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Introvertido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-10886" y="65692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Así-así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 rot="10800000">
            <a:off x="1828799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Gordito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646714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Cuántos</a:t>
            </a:r>
            <a:r>
              <a:rPr lang="en-US" sz="1200" dirty="0" smtClean="0"/>
              <a:t> </a:t>
            </a:r>
            <a:r>
              <a:rPr lang="en-US" sz="1200" dirty="0" err="1" smtClean="0"/>
              <a:t>años</a:t>
            </a:r>
            <a:r>
              <a:rPr lang="en-US" sz="1200" dirty="0" smtClean="0"/>
              <a:t> </a:t>
            </a:r>
            <a:r>
              <a:rPr lang="en-US" sz="1200" dirty="0" err="1" smtClean="0"/>
              <a:t>tienes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 rot="10800000">
            <a:off x="5475514" y="655727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Favorito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326086" y="6581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te</a:t>
            </a:r>
            <a:r>
              <a:rPr lang="en-US" sz="1200" dirty="0" smtClean="0"/>
              <a:t> llamas?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94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7DCFEB-CA23-4788-993D-82F727892884}"/>
</file>

<file path=customXml/itemProps2.xml><?xml version="1.0" encoding="utf-8"?>
<ds:datastoreItem xmlns:ds="http://schemas.openxmlformats.org/officeDocument/2006/customXml" ds:itemID="{56F30640-C16A-486B-A52F-3D69EB57C550}"/>
</file>

<file path=customXml/itemProps3.xml><?xml version="1.0" encoding="utf-8"?>
<ds:datastoreItem xmlns:ds="http://schemas.openxmlformats.org/officeDocument/2006/customXml" ds:itemID="{F22DD5C5-BC8B-44C0-B0E4-A49A64304EBB}"/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277</Words>
  <Application>Microsoft Office PowerPoint</Application>
  <PresentationFormat>On-screen Show (4:3)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55</cp:revision>
  <cp:lastPrinted>2012-12-04T14:15:43Z</cp:lastPrinted>
  <dcterms:created xsi:type="dcterms:W3CDTF">2011-10-18T23:13:17Z</dcterms:created>
  <dcterms:modified xsi:type="dcterms:W3CDTF">2018-02-26T22:16:35Z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0x0101008FBA08DDD1A917498AC7B4DCB8B97810</vt:lpwstr>
  </property>
</Properties>
</file>